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6" r:id="rId2"/>
    <p:sldMasterId id="2147483711" r:id="rId3"/>
    <p:sldMasterId id="2147483724" r:id="rId4"/>
    <p:sldMasterId id="2147483739" r:id="rId5"/>
    <p:sldMasterId id="2147483751" r:id="rId6"/>
  </p:sldMasterIdLst>
  <p:notesMasterIdLst>
    <p:notesMasterId r:id="rId41"/>
  </p:notesMasterIdLst>
  <p:sldIdLst>
    <p:sldId id="264" r:id="rId7"/>
    <p:sldId id="294" r:id="rId8"/>
    <p:sldId id="356" r:id="rId9"/>
    <p:sldId id="325" r:id="rId10"/>
    <p:sldId id="357" r:id="rId11"/>
    <p:sldId id="11088431" r:id="rId12"/>
    <p:sldId id="297" r:id="rId13"/>
    <p:sldId id="358" r:id="rId14"/>
    <p:sldId id="359" r:id="rId15"/>
    <p:sldId id="306" r:id="rId16"/>
    <p:sldId id="11088426" r:id="rId17"/>
    <p:sldId id="11088425" r:id="rId18"/>
    <p:sldId id="307" r:id="rId19"/>
    <p:sldId id="308" r:id="rId20"/>
    <p:sldId id="11088428" r:id="rId21"/>
    <p:sldId id="310" r:id="rId22"/>
    <p:sldId id="11088430" r:id="rId23"/>
    <p:sldId id="11088429" r:id="rId24"/>
    <p:sldId id="314" r:id="rId25"/>
    <p:sldId id="315" r:id="rId26"/>
    <p:sldId id="316" r:id="rId27"/>
    <p:sldId id="301" r:id="rId28"/>
    <p:sldId id="11088432" r:id="rId29"/>
    <p:sldId id="318" r:id="rId30"/>
    <p:sldId id="319" r:id="rId31"/>
    <p:sldId id="320" r:id="rId32"/>
    <p:sldId id="321" r:id="rId33"/>
    <p:sldId id="322" r:id="rId34"/>
    <p:sldId id="323" r:id="rId35"/>
    <p:sldId id="324" r:id="rId36"/>
    <p:sldId id="11088427" r:id="rId37"/>
    <p:sldId id="261" r:id="rId38"/>
    <p:sldId id="302" r:id="rId39"/>
    <p:sldId id="274"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56" d="100"/>
          <a:sy n="56" d="100"/>
        </p:scale>
        <p:origin x="1068" y="64"/>
      </p:cViewPr>
      <p:guideLst/>
    </p:cSldViewPr>
  </p:slideViewPr>
  <p:notesTextViewPr>
    <p:cViewPr>
      <p:scale>
        <a:sx n="1" d="1"/>
        <a:sy n="1" d="1"/>
      </p:scale>
      <p:origin x="0" y="0"/>
    </p:cViewPr>
  </p:notesTextViewPr>
  <p:sorterViewPr>
    <p:cViewPr>
      <p:scale>
        <a:sx n="80" d="100"/>
        <a:sy n="80" d="100"/>
      </p:scale>
      <p:origin x="0" y="-3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AAD8FB-C4B6-4C38-882B-59B6BD0269FC}" type="datetimeFigureOut">
              <a:rPr lang="en-US" smtClean="0"/>
              <a:t>8/8/2025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61025B-5831-4E85-A00F-2FEDAA1A7296}" type="slidenum">
              <a:rPr lang="en-US" smtClean="0"/>
              <a:t>‹#›</a:t>
            </a:fld>
            <a:endParaRPr lang="en-US"/>
          </a:p>
        </p:txBody>
      </p:sp>
    </p:spTree>
    <p:extLst>
      <p:ext uri="{BB962C8B-B14F-4D97-AF65-F5344CB8AC3E}">
        <p14:creationId xmlns:p14="http://schemas.microsoft.com/office/powerpoint/2010/main" val="14116032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3C3DF-C15E-447E-88A6-E0F18C2B0E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9465417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3C3DF-C15E-447E-88A6-E0F18C2B0E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7249171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3C3DF-C15E-447E-88A6-E0F18C2B0E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2829751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7792749926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7792749926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226558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3C3DF-C15E-447E-88A6-E0F18C2B0E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8620982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3C3DF-C15E-447E-88A6-E0F18C2B0E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1898430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3C3DF-C15E-447E-88A6-E0F18C2B0E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3656150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3C3DF-C15E-447E-88A6-E0F18C2B0E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1230245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3C3DF-C15E-447E-88A6-E0F18C2B0E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8256319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3C3DF-C15E-447E-88A6-E0F18C2B0E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332027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94AB6F-9F8A-486D-83AA-61AE717E881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B0604020202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B0604020202020204" charset="-122"/>
              <a:cs typeface="+mn-cs"/>
            </a:endParaRPr>
          </a:p>
        </p:txBody>
      </p:sp>
    </p:spTree>
    <p:extLst>
      <p:ext uri="{BB962C8B-B14F-4D97-AF65-F5344CB8AC3E}">
        <p14:creationId xmlns:p14="http://schemas.microsoft.com/office/powerpoint/2010/main" val="24211191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7792749926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7792749926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542932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3C3DF-C15E-447E-88A6-E0F18C2B0E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2421500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3C3DF-C15E-447E-88A6-E0F18C2B0E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570329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7792749926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7792749926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356170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3C3DF-C15E-447E-88A6-E0F18C2B0E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7876744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7792749926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7792749926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077945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3C3DF-C15E-447E-88A6-E0F18C2B0E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1016491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3C3DF-C15E-447E-88A6-E0F18C2B0E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3420614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Master" Target="../slideMasters/slideMaster6.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Master" Target="../slideMasters/slideMaster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6.xml"/><Relationship Id="rId5" Type="http://schemas.openxmlformats.org/officeDocument/2006/relationships/image" Target="../media/image18.png"/><Relationship Id="rId4" Type="http://schemas.openxmlformats.org/officeDocument/2006/relationships/image" Target="../media/image10.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png"/><Relationship Id="rId1" Type="http://schemas.openxmlformats.org/officeDocument/2006/relationships/slideMaster" Target="../slideMasters/slideMaster6.xml"/><Relationship Id="rId4" Type="http://schemas.openxmlformats.org/officeDocument/2006/relationships/image" Target="../media/image18.pn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028B0512-9EB9-49FF-BFB3-EBC69D97D886}" type="datetimeFigureOut">
              <a:rPr lang="zh-CN" altLang="en-US" smtClean="0"/>
              <a:t>2025/8/8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3879720485"/>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28B0512-9EB9-49FF-BFB3-EBC69D97D886}" type="datetimeFigureOut">
              <a:rPr lang="zh-CN" altLang="en-US" smtClean="0"/>
              <a:t>2025/8/8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7F3AF3-0C61-45C9-90BF-748ECB78216E}" type="slidenum">
              <a:rPr lang="zh-CN" altLang="en-US" smtClean="0"/>
              <a:t>‹#›</a:t>
            </a:fld>
            <a:endParaRPr lang="zh-CN" altLang="en-US"/>
          </a:p>
        </p:txBody>
      </p:sp>
      <p:pic>
        <p:nvPicPr>
          <p:cNvPr id="7" name="Picture 6" descr="Logo&#10;&#10;Description automatically generated">
            <a:extLst>
              <a:ext uri="{FF2B5EF4-FFF2-40B4-BE49-F238E27FC236}">
                <a16:creationId xmlns:a16="http://schemas.microsoft.com/office/drawing/2014/main" id="{948B4456-702C-460E-AA86-352EB90DF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45466" y="492833"/>
            <a:ext cx="1584259" cy="1584259"/>
          </a:xfrm>
          <a:prstGeom prst="rect">
            <a:avLst/>
          </a:prstGeom>
        </p:spPr>
      </p:pic>
    </p:spTree>
    <p:extLst>
      <p:ext uri="{BB962C8B-B14F-4D97-AF65-F5344CB8AC3E}">
        <p14:creationId xmlns:p14="http://schemas.microsoft.com/office/powerpoint/2010/main" val="100273493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28B0512-9EB9-49FF-BFB3-EBC69D97D886}" type="datetimeFigureOut">
              <a:rPr lang="zh-CN" altLang="en-US" smtClean="0"/>
              <a:t>2025/8/8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390694457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089286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028B0512-9EB9-49FF-BFB3-EBC69D97D886}" type="datetimeFigureOut">
              <a:rPr lang="zh-CN" altLang="en-US" smtClean="0"/>
              <a:t>2025/8/8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427827977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028B0512-9EB9-49FF-BFB3-EBC69D97D886}" type="datetimeFigureOut">
              <a:rPr lang="zh-CN" altLang="en-US" smtClean="0"/>
              <a:t>2025/8/8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331249534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028B0512-9EB9-49FF-BFB3-EBC69D97D886}" type="datetimeFigureOut">
              <a:rPr lang="zh-CN" altLang="en-US" smtClean="0"/>
              <a:t>2025/8/8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150594280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028B0512-9EB9-49FF-BFB3-EBC69D97D886}" type="datetimeFigureOut">
              <a:rPr lang="zh-CN" altLang="en-US" smtClean="0"/>
              <a:t>2025/8/8</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2461556444"/>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028B0512-9EB9-49FF-BFB3-EBC69D97D886}" type="datetimeFigureOut">
              <a:rPr lang="zh-CN" altLang="en-US" smtClean="0"/>
              <a:t>2025/8/8</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371950937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28B0512-9EB9-49FF-BFB3-EBC69D97D886}" type="datetimeFigureOut">
              <a:rPr lang="zh-CN" altLang="en-US" smtClean="0"/>
              <a:t>2025/8/8</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205802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028B0512-9EB9-49FF-BFB3-EBC69D97D886}" type="datetimeFigureOut">
              <a:rPr lang="zh-CN" altLang="en-US" smtClean="0"/>
              <a:t>2025/8/8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F27F3AF3-0C61-45C9-90BF-748ECB78216E}" type="slidenum">
              <a:rPr lang="zh-CN" altLang="en-US" smtClean="0"/>
              <a:t>‹#›</a:t>
            </a:fld>
            <a:endParaRPr lang="zh-CN" altLang="en-US"/>
          </a:p>
        </p:txBody>
      </p:sp>
      <p:pic>
        <p:nvPicPr>
          <p:cNvPr id="8" name="Picture 7" descr="Logo&#10;&#10;Description automatically generated">
            <a:extLst>
              <a:ext uri="{FF2B5EF4-FFF2-40B4-BE49-F238E27FC236}">
                <a16:creationId xmlns:a16="http://schemas.microsoft.com/office/drawing/2014/main" id="{6D24D669-5C75-4B06-8AEC-6A6BEC78BE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45466" y="492833"/>
            <a:ext cx="1584259" cy="1584259"/>
          </a:xfrm>
          <a:prstGeom prst="rect">
            <a:avLst/>
          </a:prstGeom>
        </p:spPr>
      </p:pic>
    </p:spTree>
    <p:extLst>
      <p:ext uri="{BB962C8B-B14F-4D97-AF65-F5344CB8AC3E}">
        <p14:creationId xmlns:p14="http://schemas.microsoft.com/office/powerpoint/2010/main" val="142930888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28B0512-9EB9-49FF-BFB3-EBC69D97D886}" type="datetimeFigureOut">
              <a:rPr lang="zh-CN" altLang="en-US" smtClean="0"/>
              <a:t>2025/8/8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2368530225"/>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028B0512-9EB9-49FF-BFB3-EBC69D97D886}" type="datetimeFigureOut">
              <a:rPr lang="zh-CN" altLang="en-US" smtClean="0"/>
              <a:t>2025/8/8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225914940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028B0512-9EB9-49FF-BFB3-EBC69D97D886}" type="datetimeFigureOut">
              <a:rPr lang="zh-CN" altLang="en-US" smtClean="0"/>
              <a:t>2025/8/8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F27F3AF3-0C61-45C9-90BF-748ECB78216E}" type="slidenum">
              <a:rPr lang="zh-CN" altLang="en-US" smtClean="0"/>
              <a:t>‹#›</a:t>
            </a:fld>
            <a:endParaRPr lang="zh-CN" altLang="en-US"/>
          </a:p>
        </p:txBody>
      </p:sp>
      <p:pic>
        <p:nvPicPr>
          <p:cNvPr id="7" name="Picture 6" descr="Logo&#10;&#10;Description automatically generated">
            <a:extLst>
              <a:ext uri="{FF2B5EF4-FFF2-40B4-BE49-F238E27FC236}">
                <a16:creationId xmlns:a16="http://schemas.microsoft.com/office/drawing/2014/main" id="{948B4456-702C-460E-AA86-352EB90DF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45466" y="492833"/>
            <a:ext cx="1584259" cy="1584259"/>
          </a:xfrm>
          <a:prstGeom prst="rect">
            <a:avLst/>
          </a:prstGeom>
        </p:spPr>
      </p:pic>
    </p:spTree>
    <p:extLst>
      <p:ext uri="{BB962C8B-B14F-4D97-AF65-F5344CB8AC3E}">
        <p14:creationId xmlns:p14="http://schemas.microsoft.com/office/powerpoint/2010/main" val="256254991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028B0512-9EB9-49FF-BFB3-EBC69D97D886}" type="datetimeFigureOut">
              <a:rPr lang="zh-CN" altLang="en-US" smtClean="0"/>
              <a:t>2025/8/8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270244861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15611" y="992767"/>
            <a:ext cx="11360800" cy="27368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415600" y="3778833"/>
            <a:ext cx="11360800" cy="105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745221132"/>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5" name="Google Shape;15;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64323919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844933073"/>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body" type="tx">
  <p:cSld name="1_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379084742"/>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3" name="Google Shape;23;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4" name="Google Shape;24;p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26286437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14310149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30" name="Google Shape;30;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SzPts val="1200"/>
              <a:buChar char="●"/>
              <a:defRPr sz="1600"/>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31" name="Google Shape;31;p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25246942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28B0512-9EB9-49FF-BFB3-EBC69D97D886}" type="datetimeFigureOut">
              <a:rPr lang="zh-CN" altLang="en-US" smtClean="0"/>
              <a:t>2025/8/8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576368534"/>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34" name="Google Shape;34;p8"/>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65435460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Google Shape;36;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7" name="Google Shape;37;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8" name="Google Shape;38;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9" name="Google Shape;39;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40" name="Google Shape;40;p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78136234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415600" y="5640767"/>
            <a:ext cx="7998400" cy="806800"/>
          </a:xfrm>
          <a:prstGeom prst="rect">
            <a:avLst/>
          </a:prstGeom>
        </p:spPr>
        <p:txBody>
          <a:bodyPr spcFirstLastPara="1" wrap="square" lIns="91425" tIns="91425" rIns="91425" bIns="91425" anchor="ctr" anchorCtr="0">
            <a:noAutofit/>
          </a:bodyPr>
          <a:lstStyle>
            <a:lvl1pPr marL="609585" lvl="0" indent="-304792">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05951479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46" name="Google Shape;4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Autofit/>
          </a:bodyPr>
          <a:lstStyle>
            <a:lvl1pPr marL="609585" lvl="0" indent="-457189" algn="ctr">
              <a:spcBef>
                <a:spcPts val="0"/>
              </a:spcBef>
              <a:spcAft>
                <a:spcPts val="0"/>
              </a:spcAft>
              <a:buSzPts val="1800"/>
              <a:buChar char="●"/>
              <a:defRPr/>
            </a:lvl1pPr>
            <a:lvl2pPr marL="1219170" lvl="1" indent="-423323" algn="ctr">
              <a:spcBef>
                <a:spcPts val="2133"/>
              </a:spcBef>
              <a:spcAft>
                <a:spcPts val="0"/>
              </a:spcAft>
              <a:buSzPts val="1400"/>
              <a:buChar char="○"/>
              <a:defRPr/>
            </a:lvl2pPr>
            <a:lvl3pPr marL="1828754" lvl="2" indent="-423323" algn="ctr">
              <a:spcBef>
                <a:spcPts val="2133"/>
              </a:spcBef>
              <a:spcAft>
                <a:spcPts val="0"/>
              </a:spcAft>
              <a:buSzPts val="1400"/>
              <a:buChar char="■"/>
              <a:defRPr/>
            </a:lvl3pPr>
            <a:lvl4pPr marL="2438339" lvl="3" indent="-423323" algn="ctr">
              <a:spcBef>
                <a:spcPts val="2133"/>
              </a:spcBef>
              <a:spcAft>
                <a:spcPts val="0"/>
              </a:spcAft>
              <a:buSzPts val="1400"/>
              <a:buChar char="●"/>
              <a:defRPr/>
            </a:lvl4pPr>
            <a:lvl5pPr marL="3047924" lvl="4" indent="-423323" algn="ctr">
              <a:spcBef>
                <a:spcPts val="2133"/>
              </a:spcBef>
              <a:spcAft>
                <a:spcPts val="0"/>
              </a:spcAft>
              <a:buSzPts val="1400"/>
              <a:buChar char="○"/>
              <a:defRPr/>
            </a:lvl5pPr>
            <a:lvl6pPr marL="3657509" lvl="5" indent="-423323" algn="ctr">
              <a:spcBef>
                <a:spcPts val="2133"/>
              </a:spcBef>
              <a:spcAft>
                <a:spcPts val="0"/>
              </a:spcAft>
              <a:buSzPts val="1400"/>
              <a:buChar char="■"/>
              <a:defRPr/>
            </a:lvl6pPr>
            <a:lvl7pPr marL="4267093" lvl="6" indent="-423323" algn="ctr">
              <a:spcBef>
                <a:spcPts val="2133"/>
              </a:spcBef>
              <a:spcAft>
                <a:spcPts val="0"/>
              </a:spcAft>
              <a:buSzPts val="1400"/>
              <a:buChar char="●"/>
              <a:defRPr/>
            </a:lvl7pPr>
            <a:lvl8pPr marL="4876678" lvl="7" indent="-423323" algn="ctr">
              <a:spcBef>
                <a:spcPts val="2133"/>
              </a:spcBef>
              <a:spcAft>
                <a:spcPts val="0"/>
              </a:spcAft>
              <a:buSzPts val="1400"/>
              <a:buChar char="○"/>
              <a:defRPr/>
            </a:lvl8pPr>
            <a:lvl9pPr marL="5486263" lvl="8" indent="-423323" algn="ctr">
              <a:spcBef>
                <a:spcPts val="2133"/>
              </a:spcBef>
              <a:spcAft>
                <a:spcPts val="2133"/>
              </a:spcAft>
              <a:buSzPts val="1400"/>
              <a:buChar char="■"/>
              <a:defRPr/>
            </a:lvl9pPr>
          </a:lstStyle>
          <a:p>
            <a:endParaRPr/>
          </a:p>
        </p:txBody>
      </p:sp>
      <p:sp>
        <p:nvSpPr>
          <p:cNvPr id="47" name="Google Shape;47;p11"/>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41472414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95541310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FF88BA-5499-0A6F-2D66-E92F5F7557C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0664258-43FD-1E5D-D969-2CF79DECDDA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057EDBD-316F-EF38-D1EB-E2CDC511596D}"/>
              </a:ext>
            </a:extLst>
          </p:cNvPr>
          <p:cNvSpPr>
            <a:spLocks noGrp="1"/>
          </p:cNvSpPr>
          <p:nvPr>
            <p:ph type="dt" sz="half" idx="10"/>
          </p:nvPr>
        </p:nvSpPr>
        <p:spPr/>
        <p:txBody>
          <a:bodyPr/>
          <a:lstStyle/>
          <a:p>
            <a:fld id="{4362CF81-980A-4977-914E-0FB23C57FDEB}" type="datetimeFigureOut">
              <a:rPr lang="en-US" smtClean="0"/>
              <a:t>8/8/2025</a:t>
            </a:fld>
            <a:endParaRPr lang="en-US"/>
          </a:p>
        </p:txBody>
      </p:sp>
      <p:sp>
        <p:nvSpPr>
          <p:cNvPr id="5" name="Footer Placeholder 4">
            <a:extLst>
              <a:ext uri="{FF2B5EF4-FFF2-40B4-BE49-F238E27FC236}">
                <a16:creationId xmlns:a16="http://schemas.microsoft.com/office/drawing/2014/main" id="{70A148D5-7215-7598-DE0C-293EB1BA79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5CB077-5AFE-EDEC-2D2B-C1C643E15570}"/>
              </a:ext>
            </a:extLst>
          </p:cNvPr>
          <p:cNvSpPr>
            <a:spLocks noGrp="1"/>
          </p:cNvSpPr>
          <p:nvPr>
            <p:ph type="sldNum" sz="quarter" idx="12"/>
          </p:nvPr>
        </p:nvSpPr>
        <p:spPr/>
        <p:txBody>
          <a:bodyPr/>
          <a:lstStyle/>
          <a:p>
            <a:fld id="{952762A2-F722-4A42-8C32-E27705D61F3B}" type="slidenum">
              <a:rPr lang="en-US" smtClean="0"/>
              <a:t>‹#›</a:t>
            </a:fld>
            <a:endParaRPr lang="en-US"/>
          </a:p>
        </p:txBody>
      </p:sp>
    </p:spTree>
    <p:extLst>
      <p:ext uri="{BB962C8B-B14F-4D97-AF65-F5344CB8AC3E}">
        <p14:creationId xmlns:p14="http://schemas.microsoft.com/office/powerpoint/2010/main" val="2871161693"/>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99189A-EA15-50C0-44FF-EC09FDEE9F7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1BF1AC6-D515-968A-9A42-5D22D66F648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8E86AC-F84D-68AF-4E4B-B241372437AD}"/>
              </a:ext>
            </a:extLst>
          </p:cNvPr>
          <p:cNvSpPr>
            <a:spLocks noGrp="1"/>
          </p:cNvSpPr>
          <p:nvPr>
            <p:ph type="dt" sz="half" idx="10"/>
          </p:nvPr>
        </p:nvSpPr>
        <p:spPr/>
        <p:txBody>
          <a:bodyPr/>
          <a:lstStyle/>
          <a:p>
            <a:fld id="{4362CF81-980A-4977-914E-0FB23C57FDEB}" type="datetimeFigureOut">
              <a:rPr lang="en-US" smtClean="0"/>
              <a:t>8/8/2025</a:t>
            </a:fld>
            <a:endParaRPr lang="en-US"/>
          </a:p>
        </p:txBody>
      </p:sp>
      <p:sp>
        <p:nvSpPr>
          <p:cNvPr id="5" name="Footer Placeholder 4">
            <a:extLst>
              <a:ext uri="{FF2B5EF4-FFF2-40B4-BE49-F238E27FC236}">
                <a16:creationId xmlns:a16="http://schemas.microsoft.com/office/drawing/2014/main" id="{662E802C-D44E-1D33-259D-3F29923350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AFFC0B-17CD-B223-2EB5-939651FE268E}"/>
              </a:ext>
            </a:extLst>
          </p:cNvPr>
          <p:cNvSpPr>
            <a:spLocks noGrp="1"/>
          </p:cNvSpPr>
          <p:nvPr>
            <p:ph type="sldNum" sz="quarter" idx="12"/>
          </p:nvPr>
        </p:nvSpPr>
        <p:spPr/>
        <p:txBody>
          <a:bodyPr/>
          <a:lstStyle/>
          <a:p>
            <a:fld id="{952762A2-F722-4A42-8C32-E27705D61F3B}" type="slidenum">
              <a:rPr lang="en-US" smtClean="0"/>
              <a:t>‹#›</a:t>
            </a:fld>
            <a:endParaRPr lang="en-US"/>
          </a:p>
        </p:txBody>
      </p:sp>
    </p:spTree>
    <p:extLst>
      <p:ext uri="{BB962C8B-B14F-4D97-AF65-F5344CB8AC3E}">
        <p14:creationId xmlns:p14="http://schemas.microsoft.com/office/powerpoint/2010/main" val="627509684"/>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7668E-E462-FC2A-F844-0BCC9D1130E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2DC3811-CEBF-F64D-B66E-952D08D0647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4F555B0-64A6-FB9D-E4D3-E6A061CAA673}"/>
              </a:ext>
            </a:extLst>
          </p:cNvPr>
          <p:cNvSpPr>
            <a:spLocks noGrp="1"/>
          </p:cNvSpPr>
          <p:nvPr>
            <p:ph type="dt" sz="half" idx="10"/>
          </p:nvPr>
        </p:nvSpPr>
        <p:spPr/>
        <p:txBody>
          <a:bodyPr/>
          <a:lstStyle/>
          <a:p>
            <a:fld id="{4362CF81-980A-4977-914E-0FB23C57FDEB}" type="datetimeFigureOut">
              <a:rPr lang="en-US" smtClean="0"/>
              <a:t>8/8/2025</a:t>
            </a:fld>
            <a:endParaRPr lang="en-US"/>
          </a:p>
        </p:txBody>
      </p:sp>
      <p:sp>
        <p:nvSpPr>
          <p:cNvPr id="5" name="Footer Placeholder 4">
            <a:extLst>
              <a:ext uri="{FF2B5EF4-FFF2-40B4-BE49-F238E27FC236}">
                <a16:creationId xmlns:a16="http://schemas.microsoft.com/office/drawing/2014/main" id="{77A122FE-E882-C77A-3588-B0470997D0E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4F3C3C-AEE4-4A6F-056E-839792DC068D}"/>
              </a:ext>
            </a:extLst>
          </p:cNvPr>
          <p:cNvSpPr>
            <a:spLocks noGrp="1"/>
          </p:cNvSpPr>
          <p:nvPr>
            <p:ph type="sldNum" sz="quarter" idx="12"/>
          </p:nvPr>
        </p:nvSpPr>
        <p:spPr/>
        <p:txBody>
          <a:bodyPr/>
          <a:lstStyle/>
          <a:p>
            <a:fld id="{952762A2-F722-4A42-8C32-E27705D61F3B}" type="slidenum">
              <a:rPr lang="en-US" smtClean="0"/>
              <a:t>‹#›</a:t>
            </a:fld>
            <a:endParaRPr lang="en-US"/>
          </a:p>
        </p:txBody>
      </p:sp>
    </p:spTree>
    <p:extLst>
      <p:ext uri="{BB962C8B-B14F-4D97-AF65-F5344CB8AC3E}">
        <p14:creationId xmlns:p14="http://schemas.microsoft.com/office/powerpoint/2010/main" val="1680297453"/>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5331D-787C-997E-804F-0EAFCE2C19A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E483ACB-911B-C653-36D7-F81FF30E288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01F3435-4B4C-6B2C-88BC-3DA893F525B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DA0005C-5508-1304-63E8-9F84A3CD7225}"/>
              </a:ext>
            </a:extLst>
          </p:cNvPr>
          <p:cNvSpPr>
            <a:spLocks noGrp="1"/>
          </p:cNvSpPr>
          <p:nvPr>
            <p:ph type="dt" sz="half" idx="10"/>
          </p:nvPr>
        </p:nvSpPr>
        <p:spPr/>
        <p:txBody>
          <a:bodyPr/>
          <a:lstStyle/>
          <a:p>
            <a:fld id="{4362CF81-980A-4977-914E-0FB23C57FDEB}" type="datetimeFigureOut">
              <a:rPr lang="en-US" smtClean="0"/>
              <a:t>8/8/2025</a:t>
            </a:fld>
            <a:endParaRPr lang="en-US"/>
          </a:p>
        </p:txBody>
      </p:sp>
      <p:sp>
        <p:nvSpPr>
          <p:cNvPr id="6" name="Footer Placeholder 5">
            <a:extLst>
              <a:ext uri="{FF2B5EF4-FFF2-40B4-BE49-F238E27FC236}">
                <a16:creationId xmlns:a16="http://schemas.microsoft.com/office/drawing/2014/main" id="{7401D149-D5C9-DA84-BF53-1C48F4EB23B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CE4DD78-145A-35BC-FA0B-5200FB916C2F}"/>
              </a:ext>
            </a:extLst>
          </p:cNvPr>
          <p:cNvSpPr>
            <a:spLocks noGrp="1"/>
          </p:cNvSpPr>
          <p:nvPr>
            <p:ph type="sldNum" sz="quarter" idx="12"/>
          </p:nvPr>
        </p:nvSpPr>
        <p:spPr/>
        <p:txBody>
          <a:bodyPr/>
          <a:lstStyle/>
          <a:p>
            <a:fld id="{952762A2-F722-4A42-8C32-E27705D61F3B}" type="slidenum">
              <a:rPr lang="en-US" smtClean="0"/>
              <a:t>‹#›</a:t>
            </a:fld>
            <a:endParaRPr lang="en-US"/>
          </a:p>
        </p:txBody>
      </p:sp>
    </p:spTree>
    <p:extLst>
      <p:ext uri="{BB962C8B-B14F-4D97-AF65-F5344CB8AC3E}">
        <p14:creationId xmlns:p14="http://schemas.microsoft.com/office/powerpoint/2010/main" val="246030241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E7FE20-C870-B8E0-730A-CFB3D9F02C6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79F9963-5960-F631-6BB6-C8EAACC2635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D3A5F6D-43C5-9D5F-98FE-FE67142984C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F9EB143-5566-E2E1-87EC-3B814CA6218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91E2198-ECDD-E803-0D61-F6E96E7015D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CB417BD-FC47-C6F2-ED1C-C79F0AE0C93F}"/>
              </a:ext>
            </a:extLst>
          </p:cNvPr>
          <p:cNvSpPr>
            <a:spLocks noGrp="1"/>
          </p:cNvSpPr>
          <p:nvPr>
            <p:ph type="dt" sz="half" idx="10"/>
          </p:nvPr>
        </p:nvSpPr>
        <p:spPr/>
        <p:txBody>
          <a:bodyPr/>
          <a:lstStyle/>
          <a:p>
            <a:fld id="{4362CF81-980A-4977-914E-0FB23C57FDEB}" type="datetimeFigureOut">
              <a:rPr lang="en-US" smtClean="0"/>
              <a:t>8/8/2025</a:t>
            </a:fld>
            <a:endParaRPr lang="en-US"/>
          </a:p>
        </p:txBody>
      </p:sp>
      <p:sp>
        <p:nvSpPr>
          <p:cNvPr id="8" name="Footer Placeholder 7">
            <a:extLst>
              <a:ext uri="{FF2B5EF4-FFF2-40B4-BE49-F238E27FC236}">
                <a16:creationId xmlns:a16="http://schemas.microsoft.com/office/drawing/2014/main" id="{F2648E39-72D9-2950-C73F-4EB690E7EF7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4FEE0F6-37C8-75BF-85C3-7599686265E1}"/>
              </a:ext>
            </a:extLst>
          </p:cNvPr>
          <p:cNvSpPr>
            <a:spLocks noGrp="1"/>
          </p:cNvSpPr>
          <p:nvPr>
            <p:ph type="sldNum" sz="quarter" idx="12"/>
          </p:nvPr>
        </p:nvSpPr>
        <p:spPr/>
        <p:txBody>
          <a:bodyPr/>
          <a:lstStyle/>
          <a:p>
            <a:fld id="{952762A2-F722-4A42-8C32-E27705D61F3B}" type="slidenum">
              <a:rPr lang="en-US" smtClean="0"/>
              <a:t>‹#›</a:t>
            </a:fld>
            <a:endParaRPr lang="en-US"/>
          </a:p>
        </p:txBody>
      </p:sp>
    </p:spTree>
    <p:extLst>
      <p:ext uri="{BB962C8B-B14F-4D97-AF65-F5344CB8AC3E}">
        <p14:creationId xmlns:p14="http://schemas.microsoft.com/office/powerpoint/2010/main" val="178460849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28B0512-9EB9-49FF-BFB3-EBC69D97D886}" type="datetimeFigureOut">
              <a:rPr lang="zh-CN" altLang="en-US" smtClean="0"/>
              <a:t>2025/8/8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2293244412"/>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684E0C-4445-D0B2-48B4-23EE6F1760E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97A8CF0-429A-D9A3-8EFD-044D146F4D23}"/>
              </a:ext>
            </a:extLst>
          </p:cNvPr>
          <p:cNvSpPr>
            <a:spLocks noGrp="1"/>
          </p:cNvSpPr>
          <p:nvPr>
            <p:ph type="dt" sz="half" idx="10"/>
          </p:nvPr>
        </p:nvSpPr>
        <p:spPr/>
        <p:txBody>
          <a:bodyPr/>
          <a:lstStyle/>
          <a:p>
            <a:fld id="{4362CF81-980A-4977-914E-0FB23C57FDEB}" type="datetimeFigureOut">
              <a:rPr lang="en-US" smtClean="0"/>
              <a:t>8/8/2025</a:t>
            </a:fld>
            <a:endParaRPr lang="en-US"/>
          </a:p>
        </p:txBody>
      </p:sp>
      <p:sp>
        <p:nvSpPr>
          <p:cNvPr id="4" name="Footer Placeholder 3">
            <a:extLst>
              <a:ext uri="{FF2B5EF4-FFF2-40B4-BE49-F238E27FC236}">
                <a16:creationId xmlns:a16="http://schemas.microsoft.com/office/drawing/2014/main" id="{F5EC4AF9-D001-393F-EC25-F4A67AA7D4D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F7C7421-70EE-BF59-64AF-4C35289489A9}"/>
              </a:ext>
            </a:extLst>
          </p:cNvPr>
          <p:cNvSpPr>
            <a:spLocks noGrp="1"/>
          </p:cNvSpPr>
          <p:nvPr>
            <p:ph type="sldNum" sz="quarter" idx="12"/>
          </p:nvPr>
        </p:nvSpPr>
        <p:spPr/>
        <p:txBody>
          <a:bodyPr/>
          <a:lstStyle/>
          <a:p>
            <a:fld id="{952762A2-F722-4A42-8C32-E27705D61F3B}" type="slidenum">
              <a:rPr lang="en-US" smtClean="0"/>
              <a:t>‹#›</a:t>
            </a:fld>
            <a:endParaRPr lang="en-US"/>
          </a:p>
        </p:txBody>
      </p:sp>
    </p:spTree>
    <p:extLst>
      <p:ext uri="{BB962C8B-B14F-4D97-AF65-F5344CB8AC3E}">
        <p14:creationId xmlns:p14="http://schemas.microsoft.com/office/powerpoint/2010/main" val="1179849953"/>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8B0106F-9947-00D5-EF4E-EE593EFFA40D}"/>
              </a:ext>
            </a:extLst>
          </p:cNvPr>
          <p:cNvSpPr>
            <a:spLocks noGrp="1"/>
          </p:cNvSpPr>
          <p:nvPr>
            <p:ph type="dt" sz="half" idx="10"/>
          </p:nvPr>
        </p:nvSpPr>
        <p:spPr/>
        <p:txBody>
          <a:bodyPr/>
          <a:lstStyle/>
          <a:p>
            <a:fld id="{4362CF81-980A-4977-914E-0FB23C57FDEB}" type="datetimeFigureOut">
              <a:rPr lang="en-US" smtClean="0"/>
              <a:t>8/8/2025</a:t>
            </a:fld>
            <a:endParaRPr lang="en-US"/>
          </a:p>
        </p:txBody>
      </p:sp>
      <p:sp>
        <p:nvSpPr>
          <p:cNvPr id="3" name="Footer Placeholder 2">
            <a:extLst>
              <a:ext uri="{FF2B5EF4-FFF2-40B4-BE49-F238E27FC236}">
                <a16:creationId xmlns:a16="http://schemas.microsoft.com/office/drawing/2014/main" id="{A89E0DD7-6F58-20EB-07FB-BEF6B98C1B0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8EA47D8-EF4A-A795-D272-A9F05E49BB65}"/>
              </a:ext>
            </a:extLst>
          </p:cNvPr>
          <p:cNvSpPr>
            <a:spLocks noGrp="1"/>
          </p:cNvSpPr>
          <p:nvPr>
            <p:ph type="sldNum" sz="quarter" idx="12"/>
          </p:nvPr>
        </p:nvSpPr>
        <p:spPr/>
        <p:txBody>
          <a:bodyPr/>
          <a:lstStyle/>
          <a:p>
            <a:fld id="{952762A2-F722-4A42-8C32-E27705D61F3B}" type="slidenum">
              <a:rPr lang="en-US" smtClean="0"/>
              <a:t>‹#›</a:t>
            </a:fld>
            <a:endParaRPr lang="en-US"/>
          </a:p>
        </p:txBody>
      </p:sp>
    </p:spTree>
    <p:extLst>
      <p:ext uri="{BB962C8B-B14F-4D97-AF65-F5344CB8AC3E}">
        <p14:creationId xmlns:p14="http://schemas.microsoft.com/office/powerpoint/2010/main" val="163015569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2410C5-E3B5-44E3-EFD8-69F7B4BA6BB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2BB85CC-924E-E54F-1F9D-F58D3AA4EE9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3D566A-42B7-54AF-5CA9-CF81CC167D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E1B9FE8-2F4A-B49A-C825-26F855FB3B2E}"/>
              </a:ext>
            </a:extLst>
          </p:cNvPr>
          <p:cNvSpPr>
            <a:spLocks noGrp="1"/>
          </p:cNvSpPr>
          <p:nvPr>
            <p:ph type="dt" sz="half" idx="10"/>
          </p:nvPr>
        </p:nvSpPr>
        <p:spPr/>
        <p:txBody>
          <a:bodyPr/>
          <a:lstStyle/>
          <a:p>
            <a:fld id="{4362CF81-980A-4977-914E-0FB23C57FDEB}" type="datetimeFigureOut">
              <a:rPr lang="en-US" smtClean="0"/>
              <a:t>8/8/2025</a:t>
            </a:fld>
            <a:endParaRPr lang="en-US"/>
          </a:p>
        </p:txBody>
      </p:sp>
      <p:sp>
        <p:nvSpPr>
          <p:cNvPr id="6" name="Footer Placeholder 5">
            <a:extLst>
              <a:ext uri="{FF2B5EF4-FFF2-40B4-BE49-F238E27FC236}">
                <a16:creationId xmlns:a16="http://schemas.microsoft.com/office/drawing/2014/main" id="{54BF7A9D-D230-0981-D39C-B025594BF0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7BE423-A1DF-3610-F481-1DEF4007E0E7}"/>
              </a:ext>
            </a:extLst>
          </p:cNvPr>
          <p:cNvSpPr>
            <a:spLocks noGrp="1"/>
          </p:cNvSpPr>
          <p:nvPr>
            <p:ph type="sldNum" sz="quarter" idx="12"/>
          </p:nvPr>
        </p:nvSpPr>
        <p:spPr/>
        <p:txBody>
          <a:bodyPr/>
          <a:lstStyle/>
          <a:p>
            <a:fld id="{952762A2-F722-4A42-8C32-E27705D61F3B}" type="slidenum">
              <a:rPr lang="en-US" smtClean="0"/>
              <a:t>‹#›</a:t>
            </a:fld>
            <a:endParaRPr lang="en-US"/>
          </a:p>
        </p:txBody>
      </p:sp>
    </p:spTree>
    <p:extLst>
      <p:ext uri="{BB962C8B-B14F-4D97-AF65-F5344CB8AC3E}">
        <p14:creationId xmlns:p14="http://schemas.microsoft.com/office/powerpoint/2010/main" val="2873972843"/>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BFE103-ED91-1121-7CF0-871C4D50682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425DF24-5D88-04CA-364D-71D12525927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94EA3AD-7C6A-6A70-DB1F-BB09E0E256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81D33D7-95FD-F0EE-BD4E-42B32C8B7A2E}"/>
              </a:ext>
            </a:extLst>
          </p:cNvPr>
          <p:cNvSpPr>
            <a:spLocks noGrp="1"/>
          </p:cNvSpPr>
          <p:nvPr>
            <p:ph type="dt" sz="half" idx="10"/>
          </p:nvPr>
        </p:nvSpPr>
        <p:spPr/>
        <p:txBody>
          <a:bodyPr/>
          <a:lstStyle/>
          <a:p>
            <a:fld id="{4362CF81-980A-4977-914E-0FB23C57FDEB}" type="datetimeFigureOut">
              <a:rPr lang="en-US" smtClean="0"/>
              <a:t>8/8/2025</a:t>
            </a:fld>
            <a:endParaRPr lang="en-US"/>
          </a:p>
        </p:txBody>
      </p:sp>
      <p:sp>
        <p:nvSpPr>
          <p:cNvPr id="6" name="Footer Placeholder 5">
            <a:extLst>
              <a:ext uri="{FF2B5EF4-FFF2-40B4-BE49-F238E27FC236}">
                <a16:creationId xmlns:a16="http://schemas.microsoft.com/office/drawing/2014/main" id="{6E49539D-7FC7-A449-7571-A7A9DE7CDAE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7BC38E-CE70-6746-3E75-331FEBB5123C}"/>
              </a:ext>
            </a:extLst>
          </p:cNvPr>
          <p:cNvSpPr>
            <a:spLocks noGrp="1"/>
          </p:cNvSpPr>
          <p:nvPr>
            <p:ph type="sldNum" sz="quarter" idx="12"/>
          </p:nvPr>
        </p:nvSpPr>
        <p:spPr/>
        <p:txBody>
          <a:bodyPr/>
          <a:lstStyle/>
          <a:p>
            <a:fld id="{952762A2-F722-4A42-8C32-E27705D61F3B}" type="slidenum">
              <a:rPr lang="en-US" smtClean="0"/>
              <a:t>‹#›</a:t>
            </a:fld>
            <a:endParaRPr lang="en-US"/>
          </a:p>
        </p:txBody>
      </p:sp>
    </p:spTree>
    <p:extLst>
      <p:ext uri="{BB962C8B-B14F-4D97-AF65-F5344CB8AC3E}">
        <p14:creationId xmlns:p14="http://schemas.microsoft.com/office/powerpoint/2010/main" val="249653743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2203F-E10F-86AE-DB01-C18DD55920E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A4D0343-3EA7-7957-40F1-776199A60B1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55C8F4-EE6C-752E-1027-40FC0B37BD85}"/>
              </a:ext>
            </a:extLst>
          </p:cNvPr>
          <p:cNvSpPr>
            <a:spLocks noGrp="1"/>
          </p:cNvSpPr>
          <p:nvPr>
            <p:ph type="dt" sz="half" idx="10"/>
          </p:nvPr>
        </p:nvSpPr>
        <p:spPr/>
        <p:txBody>
          <a:bodyPr/>
          <a:lstStyle/>
          <a:p>
            <a:fld id="{4362CF81-980A-4977-914E-0FB23C57FDEB}" type="datetimeFigureOut">
              <a:rPr lang="en-US" smtClean="0"/>
              <a:t>8/8/2025</a:t>
            </a:fld>
            <a:endParaRPr lang="en-US"/>
          </a:p>
        </p:txBody>
      </p:sp>
      <p:sp>
        <p:nvSpPr>
          <p:cNvPr id="5" name="Footer Placeholder 4">
            <a:extLst>
              <a:ext uri="{FF2B5EF4-FFF2-40B4-BE49-F238E27FC236}">
                <a16:creationId xmlns:a16="http://schemas.microsoft.com/office/drawing/2014/main" id="{A2BF2C93-9976-C556-8E91-E5D638E2E1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81A494-9F76-11AF-0867-630EBF449F72}"/>
              </a:ext>
            </a:extLst>
          </p:cNvPr>
          <p:cNvSpPr>
            <a:spLocks noGrp="1"/>
          </p:cNvSpPr>
          <p:nvPr>
            <p:ph type="sldNum" sz="quarter" idx="12"/>
          </p:nvPr>
        </p:nvSpPr>
        <p:spPr/>
        <p:txBody>
          <a:bodyPr/>
          <a:lstStyle/>
          <a:p>
            <a:fld id="{952762A2-F722-4A42-8C32-E27705D61F3B}" type="slidenum">
              <a:rPr lang="en-US" smtClean="0"/>
              <a:t>‹#›</a:t>
            </a:fld>
            <a:endParaRPr lang="en-US"/>
          </a:p>
        </p:txBody>
      </p:sp>
    </p:spTree>
    <p:extLst>
      <p:ext uri="{BB962C8B-B14F-4D97-AF65-F5344CB8AC3E}">
        <p14:creationId xmlns:p14="http://schemas.microsoft.com/office/powerpoint/2010/main" val="3599117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D5B63F0-FE91-559D-ED0C-D0186377FC3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35EA59-8A36-A346-9F02-515A7A72801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7FBDCE8-90F7-9420-9986-985B4C4B030D}"/>
              </a:ext>
            </a:extLst>
          </p:cNvPr>
          <p:cNvSpPr>
            <a:spLocks noGrp="1"/>
          </p:cNvSpPr>
          <p:nvPr>
            <p:ph type="dt" sz="half" idx="10"/>
          </p:nvPr>
        </p:nvSpPr>
        <p:spPr/>
        <p:txBody>
          <a:bodyPr/>
          <a:lstStyle/>
          <a:p>
            <a:fld id="{4362CF81-980A-4977-914E-0FB23C57FDEB}" type="datetimeFigureOut">
              <a:rPr lang="en-US" smtClean="0"/>
              <a:t>8/8/2025</a:t>
            </a:fld>
            <a:endParaRPr lang="en-US"/>
          </a:p>
        </p:txBody>
      </p:sp>
      <p:sp>
        <p:nvSpPr>
          <p:cNvPr id="5" name="Footer Placeholder 4">
            <a:extLst>
              <a:ext uri="{FF2B5EF4-FFF2-40B4-BE49-F238E27FC236}">
                <a16:creationId xmlns:a16="http://schemas.microsoft.com/office/drawing/2014/main" id="{2137B250-A1D2-09C5-138F-2B48ACAF6D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5E629D-3114-C4B8-D66D-35A6B88F993F}"/>
              </a:ext>
            </a:extLst>
          </p:cNvPr>
          <p:cNvSpPr>
            <a:spLocks noGrp="1"/>
          </p:cNvSpPr>
          <p:nvPr>
            <p:ph type="sldNum" sz="quarter" idx="12"/>
          </p:nvPr>
        </p:nvSpPr>
        <p:spPr/>
        <p:txBody>
          <a:bodyPr/>
          <a:lstStyle/>
          <a:p>
            <a:fld id="{952762A2-F722-4A42-8C32-E27705D61F3B}" type="slidenum">
              <a:rPr lang="en-US" smtClean="0"/>
              <a:t>‹#›</a:t>
            </a:fld>
            <a:endParaRPr lang="en-US"/>
          </a:p>
        </p:txBody>
      </p:sp>
    </p:spTree>
    <p:extLst>
      <p:ext uri="{BB962C8B-B14F-4D97-AF65-F5344CB8AC3E}">
        <p14:creationId xmlns:p14="http://schemas.microsoft.com/office/powerpoint/2010/main" val="398158849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able of Contents" userDrawn="1">
  <p:cSld name="Table of Contents">
    <p:spTree>
      <p:nvGrpSpPr>
        <p:cNvPr id="1" name="Shape 189"/>
        <p:cNvGrpSpPr/>
        <p:nvPr/>
      </p:nvGrpSpPr>
      <p:grpSpPr>
        <a:xfrm>
          <a:off x="0" y="0"/>
          <a:ext cx="0" cy="0"/>
          <a:chOff x="0" y="0"/>
          <a:chExt cx="0" cy="0"/>
        </a:xfrm>
      </p:grpSpPr>
    </p:spTree>
    <p:extLst>
      <p:ext uri="{BB962C8B-B14F-4D97-AF65-F5344CB8AC3E}">
        <p14:creationId xmlns:p14="http://schemas.microsoft.com/office/powerpoint/2010/main" val="2861469803"/>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only" type="titleOnly">
  <p:cSld name="1_Title only">
    <p:spTree>
      <p:nvGrpSpPr>
        <p:cNvPr id="1" name="Shape 97"/>
        <p:cNvGrpSpPr/>
        <p:nvPr/>
      </p:nvGrpSpPr>
      <p:grpSpPr>
        <a:xfrm>
          <a:off x="0" y="0"/>
          <a:ext cx="0" cy="0"/>
          <a:chOff x="0" y="0"/>
          <a:chExt cx="0" cy="0"/>
        </a:xfrm>
      </p:grpSpPr>
      <p:sp>
        <p:nvSpPr>
          <p:cNvPr id="99" name="Google Shape;99;p6"/>
          <p:cNvSpPr txBox="1">
            <a:spLocks noGrp="1"/>
          </p:cNvSpPr>
          <p:nvPr>
            <p:ph type="title"/>
          </p:nvPr>
        </p:nvSpPr>
        <p:spPr>
          <a:xfrm>
            <a:off x="951000" y="491767"/>
            <a:ext cx="10290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Font typeface="Amatic SC"/>
              <a:buNone/>
              <a:defRPr sz="5333" b="1">
                <a:latin typeface="Amatic SC"/>
                <a:ea typeface="Amatic SC"/>
                <a:cs typeface="Amatic SC"/>
                <a:sym typeface="Amatic SC"/>
              </a:defRPr>
            </a:lvl1pPr>
            <a:lvl2pPr lvl="1" rtl="0">
              <a:spcBef>
                <a:spcPts val="0"/>
              </a:spcBef>
              <a:spcAft>
                <a:spcPts val="0"/>
              </a:spcAft>
              <a:buSzPts val="2400"/>
              <a:buFont typeface="Fira Sans"/>
              <a:buNone/>
              <a:defRPr sz="3200" b="1">
                <a:latin typeface="Fira Sans"/>
                <a:ea typeface="Fira Sans"/>
                <a:cs typeface="Fira Sans"/>
                <a:sym typeface="Fira Sans"/>
              </a:defRPr>
            </a:lvl2pPr>
            <a:lvl3pPr lvl="2" rtl="0">
              <a:spcBef>
                <a:spcPts val="0"/>
              </a:spcBef>
              <a:spcAft>
                <a:spcPts val="0"/>
              </a:spcAft>
              <a:buSzPts val="2400"/>
              <a:buFont typeface="Fira Sans"/>
              <a:buNone/>
              <a:defRPr sz="3200" b="1">
                <a:latin typeface="Fira Sans"/>
                <a:ea typeface="Fira Sans"/>
                <a:cs typeface="Fira Sans"/>
                <a:sym typeface="Fira Sans"/>
              </a:defRPr>
            </a:lvl3pPr>
            <a:lvl4pPr lvl="3" rtl="0">
              <a:spcBef>
                <a:spcPts val="0"/>
              </a:spcBef>
              <a:spcAft>
                <a:spcPts val="0"/>
              </a:spcAft>
              <a:buSzPts val="2400"/>
              <a:buFont typeface="Fira Sans"/>
              <a:buNone/>
              <a:defRPr sz="3200" b="1">
                <a:latin typeface="Fira Sans"/>
                <a:ea typeface="Fira Sans"/>
                <a:cs typeface="Fira Sans"/>
                <a:sym typeface="Fira Sans"/>
              </a:defRPr>
            </a:lvl4pPr>
            <a:lvl5pPr lvl="4" rtl="0">
              <a:spcBef>
                <a:spcPts val="0"/>
              </a:spcBef>
              <a:spcAft>
                <a:spcPts val="0"/>
              </a:spcAft>
              <a:buSzPts val="2400"/>
              <a:buFont typeface="Fira Sans"/>
              <a:buNone/>
              <a:defRPr sz="3200" b="1">
                <a:latin typeface="Fira Sans"/>
                <a:ea typeface="Fira Sans"/>
                <a:cs typeface="Fira Sans"/>
                <a:sym typeface="Fira Sans"/>
              </a:defRPr>
            </a:lvl5pPr>
            <a:lvl6pPr lvl="5" rtl="0">
              <a:spcBef>
                <a:spcPts val="0"/>
              </a:spcBef>
              <a:spcAft>
                <a:spcPts val="0"/>
              </a:spcAft>
              <a:buSzPts val="2400"/>
              <a:buFont typeface="Fira Sans"/>
              <a:buNone/>
              <a:defRPr sz="3200" b="1">
                <a:latin typeface="Fira Sans"/>
                <a:ea typeface="Fira Sans"/>
                <a:cs typeface="Fira Sans"/>
                <a:sym typeface="Fira Sans"/>
              </a:defRPr>
            </a:lvl6pPr>
            <a:lvl7pPr lvl="6" rtl="0">
              <a:spcBef>
                <a:spcPts val="0"/>
              </a:spcBef>
              <a:spcAft>
                <a:spcPts val="0"/>
              </a:spcAft>
              <a:buSzPts val="2400"/>
              <a:buFont typeface="Fira Sans"/>
              <a:buNone/>
              <a:defRPr sz="3200" b="1">
                <a:latin typeface="Fira Sans"/>
                <a:ea typeface="Fira Sans"/>
                <a:cs typeface="Fira Sans"/>
                <a:sym typeface="Fira Sans"/>
              </a:defRPr>
            </a:lvl7pPr>
            <a:lvl8pPr lvl="7" rtl="0">
              <a:spcBef>
                <a:spcPts val="0"/>
              </a:spcBef>
              <a:spcAft>
                <a:spcPts val="0"/>
              </a:spcAft>
              <a:buSzPts val="2400"/>
              <a:buFont typeface="Fira Sans"/>
              <a:buNone/>
              <a:defRPr sz="3200" b="1">
                <a:latin typeface="Fira Sans"/>
                <a:ea typeface="Fira Sans"/>
                <a:cs typeface="Fira Sans"/>
                <a:sym typeface="Fira Sans"/>
              </a:defRPr>
            </a:lvl8pPr>
            <a:lvl9pPr lvl="8" rtl="0">
              <a:spcBef>
                <a:spcPts val="0"/>
              </a:spcBef>
              <a:spcAft>
                <a:spcPts val="0"/>
              </a:spcAft>
              <a:buSzPts val="2400"/>
              <a:buFont typeface="Fira Sans"/>
              <a:buNone/>
              <a:defRPr sz="3200" b="1">
                <a:latin typeface="Fira Sans"/>
                <a:ea typeface="Fira Sans"/>
                <a:cs typeface="Fira Sans"/>
                <a:sym typeface="Fira Sans"/>
              </a:defRPr>
            </a:lvl9pPr>
          </a:lstStyle>
          <a:p>
            <a:endParaRPr/>
          </a:p>
        </p:txBody>
      </p:sp>
      <p:sp>
        <p:nvSpPr>
          <p:cNvPr id="100" name="Google Shape;100;p6"/>
          <p:cNvSpPr txBox="1">
            <a:spLocks noGrp="1"/>
          </p:cNvSpPr>
          <p:nvPr>
            <p:ph type="subTitle" idx="1"/>
          </p:nvPr>
        </p:nvSpPr>
        <p:spPr>
          <a:xfrm>
            <a:off x="3189000" y="2265733"/>
            <a:ext cx="5814000" cy="93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rtl="0">
              <a:spcBef>
                <a:spcPts val="0"/>
              </a:spcBef>
              <a:spcAft>
                <a:spcPts val="0"/>
              </a:spcAft>
              <a:buSzPts val="1400"/>
              <a:buNone/>
              <a:defRPr/>
            </a:lvl2pPr>
            <a:lvl3pPr lvl="2" rtl="0">
              <a:spcBef>
                <a:spcPts val="2133"/>
              </a:spcBef>
              <a:spcAft>
                <a:spcPts val="0"/>
              </a:spcAft>
              <a:buSzPts val="1400"/>
              <a:buNone/>
              <a:defRPr/>
            </a:lvl3pPr>
            <a:lvl4pPr lvl="3" rtl="0">
              <a:spcBef>
                <a:spcPts val="2133"/>
              </a:spcBef>
              <a:spcAft>
                <a:spcPts val="0"/>
              </a:spcAft>
              <a:buSzPts val="1400"/>
              <a:buNone/>
              <a:defRPr/>
            </a:lvl4pPr>
            <a:lvl5pPr lvl="4" rtl="0">
              <a:spcBef>
                <a:spcPts val="2133"/>
              </a:spcBef>
              <a:spcAft>
                <a:spcPts val="0"/>
              </a:spcAft>
              <a:buSzPts val="1400"/>
              <a:buNone/>
              <a:defRPr/>
            </a:lvl5pPr>
            <a:lvl6pPr lvl="5" rtl="0">
              <a:spcBef>
                <a:spcPts val="2133"/>
              </a:spcBef>
              <a:spcAft>
                <a:spcPts val="0"/>
              </a:spcAft>
              <a:buSzPts val="1400"/>
              <a:buNone/>
              <a:defRPr/>
            </a:lvl6pPr>
            <a:lvl7pPr lvl="6" rtl="0">
              <a:spcBef>
                <a:spcPts val="2133"/>
              </a:spcBef>
              <a:spcAft>
                <a:spcPts val="0"/>
              </a:spcAft>
              <a:buSzPts val="1400"/>
              <a:buNone/>
              <a:defRPr/>
            </a:lvl7pPr>
            <a:lvl8pPr lvl="7" rtl="0">
              <a:spcBef>
                <a:spcPts val="2133"/>
              </a:spcBef>
              <a:spcAft>
                <a:spcPts val="0"/>
              </a:spcAft>
              <a:buSzPts val="1400"/>
              <a:buNone/>
              <a:defRPr/>
            </a:lvl8pPr>
            <a:lvl9pPr lvl="8" rtl="0">
              <a:spcBef>
                <a:spcPts val="2133"/>
              </a:spcBef>
              <a:spcAft>
                <a:spcPts val="2133"/>
              </a:spcAft>
              <a:buSzPts val="1400"/>
              <a:buNone/>
              <a:defRPr/>
            </a:lvl9pPr>
          </a:lstStyle>
          <a:p>
            <a:endParaRPr/>
          </a:p>
        </p:txBody>
      </p:sp>
    </p:spTree>
    <p:extLst>
      <p:ext uri="{BB962C8B-B14F-4D97-AF65-F5344CB8AC3E}">
        <p14:creationId xmlns:p14="http://schemas.microsoft.com/office/powerpoint/2010/main" val="2698420414"/>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able of Contents" userDrawn="1">
  <p:cSld name="1_Table of Contents">
    <p:spTree>
      <p:nvGrpSpPr>
        <p:cNvPr id="1" name="Shape 189"/>
        <p:cNvGrpSpPr/>
        <p:nvPr/>
      </p:nvGrpSpPr>
      <p:grpSpPr>
        <a:xfrm>
          <a:off x="0" y="0"/>
          <a:ext cx="0" cy="0"/>
          <a:chOff x="0" y="0"/>
          <a:chExt cx="0" cy="0"/>
        </a:xfrm>
      </p:grpSpPr>
    </p:spTree>
    <p:extLst>
      <p:ext uri="{BB962C8B-B14F-4D97-AF65-F5344CB8AC3E}">
        <p14:creationId xmlns:p14="http://schemas.microsoft.com/office/powerpoint/2010/main" val="19732189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4941702"/>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28B0512-9EB9-49FF-BFB3-EBC69D97D886}" type="datetimeFigureOut">
              <a:rPr lang="zh-CN" altLang="en-US" smtClean="0"/>
              <a:t>2025/8/8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403475524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671359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E6345EA-BFE8-43E2-B1C2-EB5C75724956}"/>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FE9B1B0-0DAB-45AC-A252-7B6042524FA8}"/>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2B6B62B9-7A9D-453B-B84E-AD27D7C249D5}"/>
              </a:ext>
            </a:extLst>
          </p:cNvPr>
          <p:cNvSpPr>
            <a:spLocks noGrp="1"/>
          </p:cNvSpPr>
          <p:nvPr>
            <p:ph type="dt" sz="half" idx="10"/>
          </p:nvPr>
        </p:nvSpPr>
        <p:spPr>
          <a:xfrm>
            <a:off x="838200" y="6356350"/>
            <a:ext cx="2743200" cy="365125"/>
          </a:xfrm>
          <a:prstGeom prst="rect">
            <a:avLst/>
          </a:prstGeom>
        </p:spPr>
        <p:txBody>
          <a:bodyPr/>
          <a:lstStyle/>
          <a:p>
            <a:fld id="{C9CDC8D6-B38B-4380-A986-ABDDBB35AC1D}" type="datetimeFigureOut">
              <a:rPr lang="zh-CN" altLang="en-US" smtClean="0"/>
              <a:t>2025/8/8</a:t>
            </a:fld>
            <a:endParaRPr lang="zh-CN" altLang="en-US"/>
          </a:p>
        </p:txBody>
      </p:sp>
      <p:sp>
        <p:nvSpPr>
          <p:cNvPr id="5" name="页脚占位符 4">
            <a:extLst>
              <a:ext uri="{FF2B5EF4-FFF2-40B4-BE49-F238E27FC236}">
                <a16:creationId xmlns:a16="http://schemas.microsoft.com/office/drawing/2014/main" id="{A21E320F-33DC-40EF-ADCF-CEB2649AF786}"/>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39F3DCE-1E37-4F8C-92B8-67DEBAF101C1}"/>
              </a:ext>
            </a:extLst>
          </p:cNvPr>
          <p:cNvSpPr>
            <a:spLocks noGrp="1"/>
          </p:cNvSpPr>
          <p:nvPr>
            <p:ph type="sldNum" sz="quarter" idx="12"/>
          </p:nvPr>
        </p:nvSpPr>
        <p:spPr>
          <a:xfrm>
            <a:off x="8610600" y="6356350"/>
            <a:ext cx="2743200" cy="365125"/>
          </a:xfrm>
          <a:prstGeom prst="rect">
            <a:avLst/>
          </a:prstGeom>
        </p:spPr>
        <p:txBody>
          <a:bodyPr/>
          <a:lstStyle/>
          <a:p>
            <a:fld id="{8F9AA224-7BE2-496D-9AD1-242C5EBE5622}" type="slidenum">
              <a:rPr lang="zh-CN" altLang="en-US" smtClean="0"/>
              <a:t>‹#›</a:t>
            </a:fld>
            <a:endParaRPr lang="zh-CN" altLang="en-US"/>
          </a:p>
        </p:txBody>
      </p:sp>
    </p:spTree>
    <p:extLst>
      <p:ext uri="{BB962C8B-B14F-4D97-AF65-F5344CB8AC3E}">
        <p14:creationId xmlns:p14="http://schemas.microsoft.com/office/powerpoint/2010/main" val="166279344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A02DB7D-A1DB-456E-8636-5B125056E9F8}"/>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A64B688-324F-4DC2-A9B7-AC1FBA54D078}"/>
              </a:ext>
            </a:extLst>
          </p:cNvPr>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7FA15A31-77DA-43F5-91FA-8E8EB84B7655}"/>
              </a:ext>
            </a:extLst>
          </p:cNvPr>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6E39D65-C1EA-4B50-95D6-1A6F0460EC8A}"/>
              </a:ext>
            </a:extLst>
          </p:cNvPr>
          <p:cNvSpPr>
            <a:spLocks noGrp="1"/>
          </p:cNvSpPr>
          <p:nvPr>
            <p:ph type="dt" sz="half" idx="10"/>
          </p:nvPr>
        </p:nvSpPr>
        <p:spPr>
          <a:xfrm>
            <a:off x="838200" y="6356350"/>
            <a:ext cx="2743200" cy="365125"/>
          </a:xfrm>
          <a:prstGeom prst="rect">
            <a:avLst/>
          </a:prstGeom>
        </p:spPr>
        <p:txBody>
          <a:bodyPr/>
          <a:lstStyle/>
          <a:p>
            <a:fld id="{C9CDC8D6-B38B-4380-A986-ABDDBB35AC1D}" type="datetimeFigureOut">
              <a:rPr lang="zh-CN" altLang="en-US" smtClean="0"/>
              <a:t>2025/8/8</a:t>
            </a:fld>
            <a:endParaRPr lang="zh-CN" altLang="en-US"/>
          </a:p>
        </p:txBody>
      </p:sp>
      <p:sp>
        <p:nvSpPr>
          <p:cNvPr id="6" name="页脚占位符 5">
            <a:extLst>
              <a:ext uri="{FF2B5EF4-FFF2-40B4-BE49-F238E27FC236}">
                <a16:creationId xmlns:a16="http://schemas.microsoft.com/office/drawing/2014/main" id="{A9409E63-23FC-4EC5-9F80-D9A8EA13B56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92BDB153-D69E-46D2-9359-29223956FEAA}"/>
              </a:ext>
            </a:extLst>
          </p:cNvPr>
          <p:cNvSpPr>
            <a:spLocks noGrp="1"/>
          </p:cNvSpPr>
          <p:nvPr>
            <p:ph type="sldNum" sz="quarter" idx="12"/>
          </p:nvPr>
        </p:nvSpPr>
        <p:spPr>
          <a:xfrm>
            <a:off x="8610600" y="6356350"/>
            <a:ext cx="2743200" cy="365125"/>
          </a:xfrm>
          <a:prstGeom prst="rect">
            <a:avLst/>
          </a:prstGeom>
        </p:spPr>
        <p:txBody>
          <a:bodyPr/>
          <a:lstStyle/>
          <a:p>
            <a:fld id="{8F9AA224-7BE2-496D-9AD1-242C5EBE5622}" type="slidenum">
              <a:rPr lang="zh-CN" altLang="en-US" smtClean="0"/>
              <a:t>‹#›</a:t>
            </a:fld>
            <a:endParaRPr lang="zh-CN" altLang="en-US"/>
          </a:p>
        </p:txBody>
      </p:sp>
    </p:spTree>
    <p:extLst>
      <p:ext uri="{BB962C8B-B14F-4D97-AF65-F5344CB8AC3E}">
        <p14:creationId xmlns:p14="http://schemas.microsoft.com/office/powerpoint/2010/main" val="2355084815"/>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5E85E80-5740-4970-8B87-5908955B7142}"/>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C8040FF2-2C9C-41F6-BD73-E84C0F448CC8}"/>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73256226-A66A-4226-8FE0-FC1E46BBAC45}"/>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C5A81C02-AF3B-4525-A8B6-2D72B5EE11D0}"/>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C1E3A102-D23E-47D6-83DF-510D920C68DD}"/>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8B7EF35-6C43-4222-A362-11EB9F37E906}"/>
              </a:ext>
            </a:extLst>
          </p:cNvPr>
          <p:cNvSpPr>
            <a:spLocks noGrp="1"/>
          </p:cNvSpPr>
          <p:nvPr>
            <p:ph type="dt" sz="half" idx="10"/>
          </p:nvPr>
        </p:nvSpPr>
        <p:spPr>
          <a:xfrm>
            <a:off x="838200" y="6356350"/>
            <a:ext cx="2743200" cy="365125"/>
          </a:xfrm>
          <a:prstGeom prst="rect">
            <a:avLst/>
          </a:prstGeom>
        </p:spPr>
        <p:txBody>
          <a:bodyPr/>
          <a:lstStyle/>
          <a:p>
            <a:fld id="{C9CDC8D6-B38B-4380-A986-ABDDBB35AC1D}" type="datetimeFigureOut">
              <a:rPr lang="zh-CN" altLang="en-US" smtClean="0"/>
              <a:t>2025/8/8</a:t>
            </a:fld>
            <a:endParaRPr lang="zh-CN" altLang="en-US"/>
          </a:p>
        </p:txBody>
      </p:sp>
      <p:sp>
        <p:nvSpPr>
          <p:cNvPr id="8" name="页脚占位符 7">
            <a:extLst>
              <a:ext uri="{FF2B5EF4-FFF2-40B4-BE49-F238E27FC236}">
                <a16:creationId xmlns:a16="http://schemas.microsoft.com/office/drawing/2014/main" id="{8A86DAC4-8AE0-4962-A0DB-D84836E88F18}"/>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60710E24-A3EF-4F5E-8D42-EA32B553824E}"/>
              </a:ext>
            </a:extLst>
          </p:cNvPr>
          <p:cNvSpPr>
            <a:spLocks noGrp="1"/>
          </p:cNvSpPr>
          <p:nvPr>
            <p:ph type="sldNum" sz="quarter" idx="12"/>
          </p:nvPr>
        </p:nvSpPr>
        <p:spPr>
          <a:xfrm>
            <a:off x="8610600" y="6356350"/>
            <a:ext cx="2743200" cy="365125"/>
          </a:xfrm>
          <a:prstGeom prst="rect">
            <a:avLst/>
          </a:prstGeom>
        </p:spPr>
        <p:txBody>
          <a:bodyPr/>
          <a:lstStyle/>
          <a:p>
            <a:fld id="{8F9AA224-7BE2-496D-9AD1-242C5EBE5622}" type="slidenum">
              <a:rPr lang="zh-CN" altLang="en-US" smtClean="0"/>
              <a:t>‹#›</a:t>
            </a:fld>
            <a:endParaRPr lang="zh-CN" altLang="en-US"/>
          </a:p>
        </p:txBody>
      </p:sp>
    </p:spTree>
    <p:extLst>
      <p:ext uri="{BB962C8B-B14F-4D97-AF65-F5344CB8AC3E}">
        <p14:creationId xmlns:p14="http://schemas.microsoft.com/office/powerpoint/2010/main" val="354215524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AE928B-A2F3-4AF9-8C55-C4E7656A9482}"/>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B0EAFDBB-CCD9-458F-A6AD-8A5B5F07EA73}"/>
              </a:ext>
            </a:extLst>
          </p:cNvPr>
          <p:cNvSpPr>
            <a:spLocks noGrp="1"/>
          </p:cNvSpPr>
          <p:nvPr>
            <p:ph type="dt" sz="half" idx="10"/>
          </p:nvPr>
        </p:nvSpPr>
        <p:spPr>
          <a:xfrm>
            <a:off x="838200" y="6356350"/>
            <a:ext cx="2743200" cy="365125"/>
          </a:xfrm>
          <a:prstGeom prst="rect">
            <a:avLst/>
          </a:prstGeom>
        </p:spPr>
        <p:txBody>
          <a:bodyPr/>
          <a:lstStyle/>
          <a:p>
            <a:fld id="{C9CDC8D6-B38B-4380-A986-ABDDBB35AC1D}" type="datetimeFigureOut">
              <a:rPr lang="zh-CN" altLang="en-US" smtClean="0"/>
              <a:t>2025/8/8</a:t>
            </a:fld>
            <a:endParaRPr lang="zh-CN" altLang="en-US"/>
          </a:p>
        </p:txBody>
      </p:sp>
      <p:sp>
        <p:nvSpPr>
          <p:cNvPr id="4" name="页脚占位符 3">
            <a:extLst>
              <a:ext uri="{FF2B5EF4-FFF2-40B4-BE49-F238E27FC236}">
                <a16:creationId xmlns:a16="http://schemas.microsoft.com/office/drawing/2014/main" id="{C669E20B-FEC7-41CD-8AD7-505D45AF5DC8}"/>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2C9EAB99-2D96-4BD5-8416-F2C75A96B789}"/>
              </a:ext>
            </a:extLst>
          </p:cNvPr>
          <p:cNvSpPr>
            <a:spLocks noGrp="1"/>
          </p:cNvSpPr>
          <p:nvPr>
            <p:ph type="sldNum" sz="quarter" idx="12"/>
          </p:nvPr>
        </p:nvSpPr>
        <p:spPr>
          <a:xfrm>
            <a:off x="8610600" y="6356350"/>
            <a:ext cx="2743200" cy="365125"/>
          </a:xfrm>
          <a:prstGeom prst="rect">
            <a:avLst/>
          </a:prstGeom>
        </p:spPr>
        <p:txBody>
          <a:bodyPr/>
          <a:lstStyle/>
          <a:p>
            <a:fld id="{8F9AA224-7BE2-496D-9AD1-242C5EBE5622}" type="slidenum">
              <a:rPr lang="zh-CN" altLang="en-US" smtClean="0"/>
              <a:t>‹#›</a:t>
            </a:fld>
            <a:endParaRPr lang="zh-CN" altLang="en-US"/>
          </a:p>
        </p:txBody>
      </p:sp>
    </p:spTree>
    <p:extLst>
      <p:ext uri="{BB962C8B-B14F-4D97-AF65-F5344CB8AC3E}">
        <p14:creationId xmlns:p14="http://schemas.microsoft.com/office/powerpoint/2010/main" val="3192900492"/>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342B87C-D414-4D43-BA5B-2ED7E2C25BE9}"/>
              </a:ext>
            </a:extLst>
          </p:cNvPr>
          <p:cNvSpPr>
            <a:spLocks noGrp="1"/>
          </p:cNvSpPr>
          <p:nvPr>
            <p:ph type="dt" sz="half" idx="10"/>
          </p:nvPr>
        </p:nvSpPr>
        <p:spPr>
          <a:xfrm>
            <a:off x="838200" y="6356350"/>
            <a:ext cx="2743200" cy="365125"/>
          </a:xfrm>
          <a:prstGeom prst="rect">
            <a:avLst/>
          </a:prstGeom>
        </p:spPr>
        <p:txBody>
          <a:bodyPr/>
          <a:lstStyle/>
          <a:p>
            <a:fld id="{C9CDC8D6-B38B-4380-A986-ABDDBB35AC1D}" type="datetimeFigureOut">
              <a:rPr lang="zh-CN" altLang="en-US" smtClean="0"/>
              <a:t>2025/8/8</a:t>
            </a:fld>
            <a:endParaRPr lang="zh-CN" altLang="en-US"/>
          </a:p>
        </p:txBody>
      </p:sp>
      <p:sp>
        <p:nvSpPr>
          <p:cNvPr id="3" name="页脚占位符 2">
            <a:extLst>
              <a:ext uri="{FF2B5EF4-FFF2-40B4-BE49-F238E27FC236}">
                <a16:creationId xmlns:a16="http://schemas.microsoft.com/office/drawing/2014/main" id="{4655618C-89BB-4584-B272-B16A3B89FEC1}"/>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62B2A6DD-1CF4-4F8D-A2A0-62D8F70C7E5C}"/>
              </a:ext>
            </a:extLst>
          </p:cNvPr>
          <p:cNvSpPr>
            <a:spLocks noGrp="1"/>
          </p:cNvSpPr>
          <p:nvPr>
            <p:ph type="sldNum" sz="quarter" idx="12"/>
          </p:nvPr>
        </p:nvSpPr>
        <p:spPr>
          <a:xfrm>
            <a:off x="8610600" y="6356350"/>
            <a:ext cx="2743200" cy="365125"/>
          </a:xfrm>
          <a:prstGeom prst="rect">
            <a:avLst/>
          </a:prstGeom>
        </p:spPr>
        <p:txBody>
          <a:bodyPr/>
          <a:lstStyle/>
          <a:p>
            <a:fld id="{8F9AA224-7BE2-496D-9AD1-242C5EBE5622}" type="slidenum">
              <a:rPr lang="zh-CN" altLang="en-US" smtClean="0"/>
              <a:t>‹#›</a:t>
            </a:fld>
            <a:endParaRPr lang="zh-CN" altLang="en-US"/>
          </a:p>
        </p:txBody>
      </p:sp>
    </p:spTree>
    <p:extLst>
      <p:ext uri="{BB962C8B-B14F-4D97-AF65-F5344CB8AC3E}">
        <p14:creationId xmlns:p14="http://schemas.microsoft.com/office/powerpoint/2010/main" val="3006137574"/>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FF587A-E140-4C6F-8176-EBD39BE560D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F8B9F4-C7F8-4CF0-BE0A-DBFCB7117D44}"/>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DA319513-B154-4CAB-8870-5550E33B0019}"/>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79B2B7F-12B8-4C09-84BF-5AB10A3638CA}"/>
              </a:ext>
            </a:extLst>
          </p:cNvPr>
          <p:cNvSpPr>
            <a:spLocks noGrp="1"/>
          </p:cNvSpPr>
          <p:nvPr>
            <p:ph type="dt" sz="half" idx="10"/>
          </p:nvPr>
        </p:nvSpPr>
        <p:spPr>
          <a:xfrm>
            <a:off x="838200" y="6356350"/>
            <a:ext cx="2743200" cy="365125"/>
          </a:xfrm>
          <a:prstGeom prst="rect">
            <a:avLst/>
          </a:prstGeom>
        </p:spPr>
        <p:txBody>
          <a:bodyPr/>
          <a:lstStyle/>
          <a:p>
            <a:fld id="{C9CDC8D6-B38B-4380-A986-ABDDBB35AC1D}" type="datetimeFigureOut">
              <a:rPr lang="zh-CN" altLang="en-US" smtClean="0"/>
              <a:t>2025/8/8</a:t>
            </a:fld>
            <a:endParaRPr lang="zh-CN" altLang="en-US"/>
          </a:p>
        </p:txBody>
      </p:sp>
      <p:sp>
        <p:nvSpPr>
          <p:cNvPr id="6" name="页脚占位符 5">
            <a:extLst>
              <a:ext uri="{FF2B5EF4-FFF2-40B4-BE49-F238E27FC236}">
                <a16:creationId xmlns:a16="http://schemas.microsoft.com/office/drawing/2014/main" id="{8ADBC5A9-E366-4B15-803D-AA54E7B7D0E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0C2D636-B74C-4CDA-A467-0FD13F39E148}"/>
              </a:ext>
            </a:extLst>
          </p:cNvPr>
          <p:cNvSpPr>
            <a:spLocks noGrp="1"/>
          </p:cNvSpPr>
          <p:nvPr>
            <p:ph type="sldNum" sz="quarter" idx="12"/>
          </p:nvPr>
        </p:nvSpPr>
        <p:spPr>
          <a:xfrm>
            <a:off x="8610600" y="6356350"/>
            <a:ext cx="2743200" cy="365125"/>
          </a:xfrm>
          <a:prstGeom prst="rect">
            <a:avLst/>
          </a:prstGeom>
        </p:spPr>
        <p:txBody>
          <a:bodyPr/>
          <a:lstStyle/>
          <a:p>
            <a:fld id="{8F9AA224-7BE2-496D-9AD1-242C5EBE5622}" type="slidenum">
              <a:rPr lang="zh-CN" altLang="en-US" smtClean="0"/>
              <a:t>‹#›</a:t>
            </a:fld>
            <a:endParaRPr lang="zh-CN" altLang="en-US"/>
          </a:p>
        </p:txBody>
      </p:sp>
    </p:spTree>
    <p:extLst>
      <p:ext uri="{BB962C8B-B14F-4D97-AF65-F5344CB8AC3E}">
        <p14:creationId xmlns:p14="http://schemas.microsoft.com/office/powerpoint/2010/main" val="95556306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666E672-0D09-462F-A88F-4FF566313D2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15575043-5162-4972-8019-FDD43BF2B8E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24B291C7-4DC4-452E-BDAD-604D06EDCFC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97E018A-354C-44A0-8AA3-60E776C05F86}"/>
              </a:ext>
            </a:extLst>
          </p:cNvPr>
          <p:cNvSpPr>
            <a:spLocks noGrp="1"/>
          </p:cNvSpPr>
          <p:nvPr>
            <p:ph type="dt" sz="half" idx="10"/>
          </p:nvPr>
        </p:nvSpPr>
        <p:spPr>
          <a:xfrm>
            <a:off x="838200" y="6356350"/>
            <a:ext cx="2743200" cy="365125"/>
          </a:xfrm>
          <a:prstGeom prst="rect">
            <a:avLst/>
          </a:prstGeom>
        </p:spPr>
        <p:txBody>
          <a:bodyPr/>
          <a:lstStyle/>
          <a:p>
            <a:fld id="{C9CDC8D6-B38B-4380-A986-ABDDBB35AC1D}" type="datetimeFigureOut">
              <a:rPr lang="zh-CN" altLang="en-US" smtClean="0"/>
              <a:t>2025/8/8</a:t>
            </a:fld>
            <a:endParaRPr lang="zh-CN" altLang="en-US"/>
          </a:p>
        </p:txBody>
      </p:sp>
      <p:sp>
        <p:nvSpPr>
          <p:cNvPr id="6" name="页脚占位符 5">
            <a:extLst>
              <a:ext uri="{FF2B5EF4-FFF2-40B4-BE49-F238E27FC236}">
                <a16:creationId xmlns:a16="http://schemas.microsoft.com/office/drawing/2014/main" id="{6B1CDA88-2FFB-400F-95A9-A59B2484DE85}"/>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91115F5C-BC69-467D-8915-AB4D0B648D0D}"/>
              </a:ext>
            </a:extLst>
          </p:cNvPr>
          <p:cNvSpPr>
            <a:spLocks noGrp="1"/>
          </p:cNvSpPr>
          <p:nvPr>
            <p:ph type="sldNum" sz="quarter" idx="12"/>
          </p:nvPr>
        </p:nvSpPr>
        <p:spPr>
          <a:xfrm>
            <a:off x="8610600" y="6356350"/>
            <a:ext cx="2743200" cy="365125"/>
          </a:xfrm>
          <a:prstGeom prst="rect">
            <a:avLst/>
          </a:prstGeom>
        </p:spPr>
        <p:txBody>
          <a:bodyPr/>
          <a:lstStyle/>
          <a:p>
            <a:fld id="{8F9AA224-7BE2-496D-9AD1-242C5EBE5622}" type="slidenum">
              <a:rPr lang="zh-CN" altLang="en-US" smtClean="0"/>
              <a:t>‹#›</a:t>
            </a:fld>
            <a:endParaRPr lang="zh-CN" altLang="en-US"/>
          </a:p>
        </p:txBody>
      </p:sp>
    </p:spTree>
    <p:extLst>
      <p:ext uri="{BB962C8B-B14F-4D97-AF65-F5344CB8AC3E}">
        <p14:creationId xmlns:p14="http://schemas.microsoft.com/office/powerpoint/2010/main" val="321527373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AE0D47-7302-4967-BC7C-E8A3E9C62CE7}"/>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44EB3EF-2372-4C4F-8D4B-CCC9E135E1A4}"/>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532DAAA-A5BA-4D96-AAFF-17AB1CAE00E6}"/>
              </a:ext>
            </a:extLst>
          </p:cNvPr>
          <p:cNvSpPr>
            <a:spLocks noGrp="1"/>
          </p:cNvSpPr>
          <p:nvPr>
            <p:ph type="dt" sz="half" idx="10"/>
          </p:nvPr>
        </p:nvSpPr>
        <p:spPr>
          <a:xfrm>
            <a:off x="838200" y="6356350"/>
            <a:ext cx="2743200" cy="365125"/>
          </a:xfrm>
          <a:prstGeom prst="rect">
            <a:avLst/>
          </a:prstGeom>
        </p:spPr>
        <p:txBody>
          <a:bodyPr/>
          <a:lstStyle/>
          <a:p>
            <a:fld id="{C9CDC8D6-B38B-4380-A986-ABDDBB35AC1D}" type="datetimeFigureOut">
              <a:rPr lang="zh-CN" altLang="en-US" smtClean="0"/>
              <a:t>2025/8/8</a:t>
            </a:fld>
            <a:endParaRPr lang="zh-CN" altLang="en-US"/>
          </a:p>
        </p:txBody>
      </p:sp>
      <p:sp>
        <p:nvSpPr>
          <p:cNvPr id="5" name="页脚占位符 4">
            <a:extLst>
              <a:ext uri="{FF2B5EF4-FFF2-40B4-BE49-F238E27FC236}">
                <a16:creationId xmlns:a16="http://schemas.microsoft.com/office/drawing/2014/main" id="{AFBABF8E-DF55-435F-A44B-8B6C3133A4EB}"/>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B74CD964-2609-407C-BBC7-C625A8DDFEC7}"/>
              </a:ext>
            </a:extLst>
          </p:cNvPr>
          <p:cNvSpPr>
            <a:spLocks noGrp="1"/>
          </p:cNvSpPr>
          <p:nvPr>
            <p:ph type="sldNum" sz="quarter" idx="12"/>
          </p:nvPr>
        </p:nvSpPr>
        <p:spPr>
          <a:xfrm>
            <a:off x="8610600" y="6356350"/>
            <a:ext cx="2743200" cy="365125"/>
          </a:xfrm>
          <a:prstGeom prst="rect">
            <a:avLst/>
          </a:prstGeom>
        </p:spPr>
        <p:txBody>
          <a:bodyPr/>
          <a:lstStyle/>
          <a:p>
            <a:fld id="{8F9AA224-7BE2-496D-9AD1-242C5EBE5622}" type="slidenum">
              <a:rPr lang="zh-CN" altLang="en-US" smtClean="0"/>
              <a:t>‹#›</a:t>
            </a:fld>
            <a:endParaRPr lang="zh-CN" altLang="en-US"/>
          </a:p>
        </p:txBody>
      </p:sp>
    </p:spTree>
    <p:extLst>
      <p:ext uri="{BB962C8B-B14F-4D97-AF65-F5344CB8AC3E}">
        <p14:creationId xmlns:p14="http://schemas.microsoft.com/office/powerpoint/2010/main" val="3290235724"/>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765566E7-1888-40AC-BF65-008E900E6F72}"/>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699486CD-B0C4-4191-AF1D-05FDF79A4A83}"/>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4275573-1503-4E2D-887A-627CCD89FCFD}"/>
              </a:ext>
            </a:extLst>
          </p:cNvPr>
          <p:cNvSpPr>
            <a:spLocks noGrp="1"/>
          </p:cNvSpPr>
          <p:nvPr>
            <p:ph type="dt" sz="half" idx="10"/>
          </p:nvPr>
        </p:nvSpPr>
        <p:spPr>
          <a:xfrm>
            <a:off x="838200" y="6356350"/>
            <a:ext cx="2743200" cy="365125"/>
          </a:xfrm>
          <a:prstGeom prst="rect">
            <a:avLst/>
          </a:prstGeom>
        </p:spPr>
        <p:txBody>
          <a:bodyPr/>
          <a:lstStyle/>
          <a:p>
            <a:fld id="{C9CDC8D6-B38B-4380-A986-ABDDBB35AC1D}" type="datetimeFigureOut">
              <a:rPr lang="zh-CN" altLang="en-US" smtClean="0"/>
              <a:t>2025/8/8</a:t>
            </a:fld>
            <a:endParaRPr lang="zh-CN" altLang="en-US"/>
          </a:p>
        </p:txBody>
      </p:sp>
      <p:sp>
        <p:nvSpPr>
          <p:cNvPr id="5" name="页脚占位符 4">
            <a:extLst>
              <a:ext uri="{FF2B5EF4-FFF2-40B4-BE49-F238E27FC236}">
                <a16:creationId xmlns:a16="http://schemas.microsoft.com/office/drawing/2014/main" id="{D208D5F6-753B-4B83-972B-BE8CF214EFA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2E76EA74-745D-498D-895C-E08F4410789A}"/>
              </a:ext>
            </a:extLst>
          </p:cNvPr>
          <p:cNvSpPr>
            <a:spLocks noGrp="1"/>
          </p:cNvSpPr>
          <p:nvPr>
            <p:ph type="sldNum" sz="quarter" idx="12"/>
          </p:nvPr>
        </p:nvSpPr>
        <p:spPr>
          <a:xfrm>
            <a:off x="8610600" y="6356350"/>
            <a:ext cx="2743200" cy="365125"/>
          </a:xfrm>
          <a:prstGeom prst="rect">
            <a:avLst/>
          </a:prstGeom>
        </p:spPr>
        <p:txBody>
          <a:bodyPr/>
          <a:lstStyle/>
          <a:p>
            <a:fld id="{8F9AA224-7BE2-496D-9AD1-242C5EBE5622}" type="slidenum">
              <a:rPr lang="zh-CN" altLang="en-US" smtClean="0"/>
              <a:t>‹#›</a:t>
            </a:fld>
            <a:endParaRPr lang="zh-CN" altLang="en-US"/>
          </a:p>
        </p:txBody>
      </p:sp>
    </p:spTree>
    <p:extLst>
      <p:ext uri="{BB962C8B-B14F-4D97-AF65-F5344CB8AC3E}">
        <p14:creationId xmlns:p14="http://schemas.microsoft.com/office/powerpoint/2010/main" val="47041312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28B0512-9EB9-49FF-BFB3-EBC69D97D886}" type="datetimeFigureOut">
              <a:rPr lang="zh-CN" altLang="en-US" smtClean="0"/>
              <a:t>2025/8/8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418673666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1A9B6FE1-DFC6-4121-8E2D-BEDB923B16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495891" cy="6858000"/>
          </a:xfrm>
          <a:prstGeom prst="rect">
            <a:avLst/>
          </a:prstGeom>
        </p:spPr>
      </p:pic>
      <p:pic>
        <p:nvPicPr>
          <p:cNvPr id="18" name="图片 17">
            <a:extLst>
              <a:ext uri="{FF2B5EF4-FFF2-40B4-BE49-F238E27FC236}">
                <a16:creationId xmlns:a16="http://schemas.microsoft.com/office/drawing/2014/main" id="{38D88ECD-3B13-408D-A850-C38014C0173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61331"/>
          <a:stretch/>
        </p:blipFill>
        <p:spPr>
          <a:xfrm>
            <a:off x="162610" y="3465766"/>
            <a:ext cx="1792721" cy="1836230"/>
          </a:xfrm>
          <a:prstGeom prst="rect">
            <a:avLst/>
          </a:prstGeom>
        </p:spPr>
      </p:pic>
      <p:pic>
        <p:nvPicPr>
          <p:cNvPr id="9" name="图片 8">
            <a:extLst>
              <a:ext uri="{FF2B5EF4-FFF2-40B4-BE49-F238E27FC236}">
                <a16:creationId xmlns:a16="http://schemas.microsoft.com/office/drawing/2014/main" id="{7106EBA1-D132-486A-AB81-261B156DE1C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117941" y="0"/>
            <a:ext cx="9911449" cy="6858000"/>
          </a:xfrm>
          <a:prstGeom prst="rect">
            <a:avLst/>
          </a:prstGeom>
        </p:spPr>
      </p:pic>
      <p:pic>
        <p:nvPicPr>
          <p:cNvPr id="6" name="图片 5">
            <a:extLst>
              <a:ext uri="{FF2B5EF4-FFF2-40B4-BE49-F238E27FC236}">
                <a16:creationId xmlns:a16="http://schemas.microsoft.com/office/drawing/2014/main" id="{7324B02C-017E-4B2F-94D0-FDFA4D6A878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073666" y="0"/>
            <a:ext cx="5118334" cy="6858000"/>
          </a:xfrm>
          <a:prstGeom prst="rect">
            <a:avLst/>
          </a:prstGeom>
        </p:spPr>
      </p:pic>
      <p:grpSp>
        <p:nvGrpSpPr>
          <p:cNvPr id="23" name="组合 22">
            <a:extLst>
              <a:ext uri="{FF2B5EF4-FFF2-40B4-BE49-F238E27FC236}">
                <a16:creationId xmlns:a16="http://schemas.microsoft.com/office/drawing/2014/main" id="{544BE9C4-9C35-402F-97BF-C497C78B10DF}"/>
              </a:ext>
            </a:extLst>
          </p:cNvPr>
          <p:cNvGrpSpPr/>
          <p:nvPr userDrawn="1"/>
        </p:nvGrpSpPr>
        <p:grpSpPr>
          <a:xfrm>
            <a:off x="0" y="4191000"/>
            <a:ext cx="5170680" cy="2667000"/>
            <a:chOff x="0" y="4191000"/>
            <a:chExt cx="5170680" cy="2667000"/>
          </a:xfrm>
        </p:grpSpPr>
        <p:pic>
          <p:nvPicPr>
            <p:cNvPr id="12" name="图片 11">
              <a:extLst>
                <a:ext uri="{FF2B5EF4-FFF2-40B4-BE49-F238E27FC236}">
                  <a16:creationId xmlns:a16="http://schemas.microsoft.com/office/drawing/2014/main" id="{22F1DEBC-23B2-49F4-999E-0E7760EE6061}"/>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0" y="4191000"/>
              <a:ext cx="5170680" cy="2667000"/>
            </a:xfrm>
            <a:prstGeom prst="rect">
              <a:avLst/>
            </a:prstGeom>
          </p:spPr>
        </p:pic>
        <p:pic>
          <p:nvPicPr>
            <p:cNvPr id="16" name="图片 15">
              <a:extLst>
                <a:ext uri="{FF2B5EF4-FFF2-40B4-BE49-F238E27FC236}">
                  <a16:creationId xmlns:a16="http://schemas.microsoft.com/office/drawing/2014/main" id="{1A2A385E-F248-49DC-B6F1-93C4120CFB8B}"/>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600990" y="4191000"/>
              <a:ext cx="4190238" cy="2221992"/>
            </a:xfrm>
            <a:prstGeom prst="rect">
              <a:avLst/>
            </a:prstGeom>
          </p:spPr>
        </p:pic>
      </p:grpSp>
      <p:pic>
        <p:nvPicPr>
          <p:cNvPr id="21" name="图片 20">
            <a:extLst>
              <a:ext uri="{FF2B5EF4-FFF2-40B4-BE49-F238E27FC236}">
                <a16:creationId xmlns:a16="http://schemas.microsoft.com/office/drawing/2014/main" id="{D185DD6C-BC49-4F29-98B8-D34A9D118028}"/>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807709" y="682851"/>
            <a:ext cx="1376363" cy="1150902"/>
          </a:xfrm>
          <a:prstGeom prst="rect">
            <a:avLst/>
          </a:prstGeom>
        </p:spPr>
      </p:pic>
    </p:spTree>
    <p:extLst>
      <p:ext uri="{BB962C8B-B14F-4D97-AF65-F5344CB8AC3E}">
        <p14:creationId xmlns:p14="http://schemas.microsoft.com/office/powerpoint/2010/main" val="122732548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500" fill="hold"/>
                                        <p:tgtEl>
                                          <p:spTgt spid="23"/>
                                        </p:tgtEl>
                                        <p:attrNameLst>
                                          <p:attrName>ppt_x</p:attrName>
                                        </p:attrNameLst>
                                      </p:cBhvr>
                                      <p:tavLst>
                                        <p:tav tm="0">
                                          <p:val>
                                            <p:strVal val="0-#ppt_w/2"/>
                                          </p:val>
                                        </p:tav>
                                        <p:tav tm="100000">
                                          <p:val>
                                            <p:strVal val="#ppt_x"/>
                                          </p:val>
                                        </p:tav>
                                      </p:tavLst>
                                    </p:anim>
                                    <p:anim calcmode="lin" valueType="num">
                                      <p:cBhvr additive="base">
                                        <p:cTn id="8" dur="1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12" decel="100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0-#ppt_w/2"/>
                                          </p:val>
                                        </p:tav>
                                        <p:tav tm="100000">
                                          <p:val>
                                            <p:strVal val="#ppt_x"/>
                                          </p:val>
                                        </p:tav>
                                      </p:tavLst>
                                    </p:anim>
                                    <p:anim calcmode="lin" valueType="num">
                                      <p:cBhvr additive="base">
                                        <p:cTn id="12" dur="1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2" de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500" fill="hold"/>
                                        <p:tgtEl>
                                          <p:spTgt spid="6"/>
                                        </p:tgtEl>
                                        <p:attrNameLst>
                                          <p:attrName>ppt_x</p:attrName>
                                        </p:attrNameLst>
                                      </p:cBhvr>
                                      <p:tavLst>
                                        <p:tav tm="0">
                                          <p:val>
                                            <p:strVal val="1+#ppt_w/2"/>
                                          </p:val>
                                        </p:tav>
                                        <p:tav tm="100000">
                                          <p:val>
                                            <p:strVal val="#ppt_x"/>
                                          </p:val>
                                        </p:tav>
                                      </p:tavLst>
                                    </p:anim>
                                    <p:anim calcmode="lin" valueType="num">
                                      <p:cBhvr additive="base">
                                        <p:cTn id="16" dur="1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500" fill="hold"/>
                                        <p:tgtEl>
                                          <p:spTgt spid="9"/>
                                        </p:tgtEl>
                                        <p:attrNameLst>
                                          <p:attrName>ppt_x</p:attrName>
                                        </p:attrNameLst>
                                      </p:cBhvr>
                                      <p:tavLst>
                                        <p:tav tm="0">
                                          <p:val>
                                            <p:strVal val="1+#ppt_w/2"/>
                                          </p:val>
                                        </p:tav>
                                        <p:tav tm="100000">
                                          <p:val>
                                            <p:strVal val="#ppt_x"/>
                                          </p:val>
                                        </p:tav>
                                      </p:tavLst>
                                    </p:anim>
                                    <p:anim calcmode="lin" valueType="num">
                                      <p:cBhvr additive="base">
                                        <p:cTn id="20" dur="1500" fill="hold"/>
                                        <p:tgtEl>
                                          <p:spTgt spid="9"/>
                                        </p:tgtEl>
                                        <p:attrNameLst>
                                          <p:attrName>ppt_y</p:attrName>
                                        </p:attrNameLst>
                                      </p:cBhvr>
                                      <p:tavLst>
                                        <p:tav tm="0">
                                          <p:val>
                                            <p:strVal val="#ppt_y"/>
                                          </p:val>
                                        </p:tav>
                                        <p:tav tm="100000">
                                          <p:val>
                                            <p:strVal val="#ppt_y"/>
                                          </p:val>
                                        </p:tav>
                                      </p:tavLst>
                                    </p:anim>
                                  </p:childTnLst>
                                </p:cTn>
                              </p:par>
                              <p:par>
                                <p:cTn id="21" presetID="10" presetClass="entr" presetSubtype="0" fill="hold" nodeType="withEffect">
                                  <p:stCondLst>
                                    <p:cond delay="100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42" presetClass="entr" presetSubtype="0" fill="hold" nodeType="withEffect">
                                  <p:stCondLst>
                                    <p:cond delay="100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06A1EFCF-2B08-4C5E-82AD-1BF8FFA5BE8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7161"/>
          <a:stretch/>
        </p:blipFill>
        <p:spPr>
          <a:xfrm flipH="1">
            <a:off x="0" y="-1"/>
            <a:ext cx="8210563" cy="6858000"/>
          </a:xfrm>
          <a:prstGeom prst="rect">
            <a:avLst/>
          </a:prstGeom>
        </p:spPr>
      </p:pic>
      <p:grpSp>
        <p:nvGrpSpPr>
          <p:cNvPr id="10" name="组合 9">
            <a:extLst>
              <a:ext uri="{FF2B5EF4-FFF2-40B4-BE49-F238E27FC236}">
                <a16:creationId xmlns:a16="http://schemas.microsoft.com/office/drawing/2014/main" id="{0EC6ACB8-4B8F-40AE-B036-567405C14296}"/>
              </a:ext>
            </a:extLst>
          </p:cNvPr>
          <p:cNvGrpSpPr/>
          <p:nvPr userDrawn="1"/>
        </p:nvGrpSpPr>
        <p:grpSpPr>
          <a:xfrm>
            <a:off x="6096000" y="2455424"/>
            <a:ext cx="6096000" cy="4402575"/>
            <a:chOff x="2696109" y="0"/>
            <a:chExt cx="9495891" cy="6858000"/>
          </a:xfrm>
        </p:grpSpPr>
        <p:pic>
          <p:nvPicPr>
            <p:cNvPr id="2" name="图片 1">
              <a:extLst>
                <a:ext uri="{FF2B5EF4-FFF2-40B4-BE49-F238E27FC236}">
                  <a16:creationId xmlns:a16="http://schemas.microsoft.com/office/drawing/2014/main" id="{3C86D6C7-A18C-43E3-A4B1-5B15DBF56D5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2696109" y="0"/>
              <a:ext cx="9495891" cy="6858000"/>
            </a:xfrm>
            <a:prstGeom prst="rect">
              <a:avLst/>
            </a:prstGeom>
          </p:spPr>
        </p:pic>
        <p:pic>
          <p:nvPicPr>
            <p:cNvPr id="3" name="图片 2">
              <a:extLst>
                <a:ext uri="{FF2B5EF4-FFF2-40B4-BE49-F238E27FC236}">
                  <a16:creationId xmlns:a16="http://schemas.microsoft.com/office/drawing/2014/main" id="{46F992E2-2B0B-4108-912F-6AE18B2151E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7177887" y="3521470"/>
              <a:ext cx="4636008" cy="1836230"/>
            </a:xfrm>
            <a:prstGeom prst="rect">
              <a:avLst/>
            </a:prstGeom>
          </p:spPr>
        </p:pic>
        <p:pic>
          <p:nvPicPr>
            <p:cNvPr id="6" name="图片 5">
              <a:extLst>
                <a:ext uri="{FF2B5EF4-FFF2-40B4-BE49-F238E27FC236}">
                  <a16:creationId xmlns:a16="http://schemas.microsoft.com/office/drawing/2014/main" id="{1ED9916A-685B-4261-8731-EBA4E7E4548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H="1">
              <a:off x="7021320" y="4191000"/>
              <a:ext cx="5170680" cy="2667000"/>
            </a:xfrm>
            <a:prstGeom prst="rect">
              <a:avLst/>
            </a:prstGeom>
          </p:spPr>
        </p:pic>
        <p:pic>
          <p:nvPicPr>
            <p:cNvPr id="7" name="图片 6">
              <a:extLst>
                <a:ext uri="{FF2B5EF4-FFF2-40B4-BE49-F238E27FC236}">
                  <a16:creationId xmlns:a16="http://schemas.microsoft.com/office/drawing/2014/main" id="{E142A7D8-D825-451B-B065-C40AA57BD07E}"/>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H="1">
              <a:off x="7400772" y="4191000"/>
              <a:ext cx="4190238" cy="2221992"/>
            </a:xfrm>
            <a:prstGeom prst="rect">
              <a:avLst/>
            </a:prstGeom>
          </p:spPr>
        </p:pic>
      </p:grpSp>
    </p:spTree>
    <p:extLst>
      <p:ext uri="{BB962C8B-B14F-4D97-AF65-F5344CB8AC3E}">
        <p14:creationId xmlns:p14="http://schemas.microsoft.com/office/powerpoint/2010/main" val="1480049764"/>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42B81B7D-603D-4DA2-81A6-B532BCD7D12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2696109" y="0"/>
            <a:ext cx="9495891" cy="6858000"/>
          </a:xfrm>
          <a:prstGeom prst="rect">
            <a:avLst/>
          </a:prstGeom>
        </p:spPr>
      </p:pic>
      <p:pic>
        <p:nvPicPr>
          <p:cNvPr id="12" name="图片 11">
            <a:extLst>
              <a:ext uri="{FF2B5EF4-FFF2-40B4-BE49-F238E27FC236}">
                <a16:creationId xmlns:a16="http://schemas.microsoft.com/office/drawing/2014/main" id="{128FE4EF-15A1-4477-8320-DB85CFD06C3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162610" y="0"/>
            <a:ext cx="9911449" cy="6858000"/>
          </a:xfrm>
          <a:prstGeom prst="rect">
            <a:avLst/>
          </a:prstGeom>
        </p:spPr>
      </p:pic>
      <p:pic>
        <p:nvPicPr>
          <p:cNvPr id="13" name="图片 12">
            <a:extLst>
              <a:ext uri="{FF2B5EF4-FFF2-40B4-BE49-F238E27FC236}">
                <a16:creationId xmlns:a16="http://schemas.microsoft.com/office/drawing/2014/main" id="{B74CA494-15F0-4D4F-AD68-8519986441F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0" y="0"/>
            <a:ext cx="5118334" cy="6858000"/>
          </a:xfrm>
          <a:prstGeom prst="rect">
            <a:avLst/>
          </a:prstGeom>
        </p:spPr>
      </p:pic>
      <p:sp>
        <p:nvSpPr>
          <p:cNvPr id="14" name="标题 9">
            <a:extLst>
              <a:ext uri="{FF2B5EF4-FFF2-40B4-BE49-F238E27FC236}">
                <a16:creationId xmlns:a16="http://schemas.microsoft.com/office/drawing/2014/main" id="{18B2922A-4CAE-42B2-AEB9-B51BDF0E3D8B}"/>
              </a:ext>
            </a:extLst>
          </p:cNvPr>
          <p:cNvSpPr>
            <a:spLocks noGrp="1"/>
          </p:cNvSpPr>
          <p:nvPr userDrawn="1">
            <p:ph type="title" hasCustomPrompt="1"/>
          </p:nvPr>
        </p:nvSpPr>
        <p:spPr>
          <a:xfrm>
            <a:off x="5288056" y="2868552"/>
            <a:ext cx="4924425" cy="1477328"/>
          </a:xfrm>
          <a:noFill/>
        </p:spPr>
        <p:txBody>
          <a:bodyPr vert="horz" wrap="none" lIns="0" tIns="0" rIns="0" bIns="0" rtlCol="0">
            <a:spAutoFit/>
          </a:bodyPr>
          <a:lstStyle>
            <a:lvl1pPr>
              <a:lnSpc>
                <a:spcPct val="100000"/>
              </a:lnSpc>
              <a:defRPr lang="zh-CN" altLang="en-US" sz="9600">
                <a:blipFill dpi="0" rotWithShape="1">
                  <a:blip r:embed="rId5"/>
                  <a:srcRect/>
                  <a:stretch>
                    <a:fillRect/>
                  </a:stretch>
                </a:blipFill>
                <a:latin typeface="+mj-ea"/>
                <a:ea typeface="+mj-ea"/>
                <a:cs typeface="+mn-cs"/>
              </a:defRPr>
            </a:lvl1pPr>
          </a:lstStyle>
          <a:p>
            <a:pPr marL="0" lvl="0" algn="ctr"/>
            <a:r>
              <a:rPr lang="zh-CN" altLang="en-US" dirty="0"/>
              <a:t>编辑标题</a:t>
            </a:r>
          </a:p>
        </p:txBody>
      </p:sp>
      <p:sp>
        <p:nvSpPr>
          <p:cNvPr id="21" name="文本占位符 20">
            <a:extLst>
              <a:ext uri="{FF2B5EF4-FFF2-40B4-BE49-F238E27FC236}">
                <a16:creationId xmlns:a16="http://schemas.microsoft.com/office/drawing/2014/main" id="{381B52A8-16E7-40E6-837E-98A6E856BAF3}"/>
              </a:ext>
            </a:extLst>
          </p:cNvPr>
          <p:cNvSpPr>
            <a:spLocks noGrp="1"/>
          </p:cNvSpPr>
          <p:nvPr userDrawn="1">
            <p:ph type="body" sz="quarter" idx="10" hasCustomPrompt="1"/>
          </p:nvPr>
        </p:nvSpPr>
        <p:spPr>
          <a:xfrm>
            <a:off x="4864893" y="2281272"/>
            <a:ext cx="2462213" cy="683264"/>
          </a:xfrm>
          <a:noFill/>
        </p:spPr>
        <p:txBody>
          <a:bodyPr vert="horz" wrap="none" lIns="0" tIns="0" rIns="0" bIns="0" rtlCol="0" anchor="ctr" anchorCtr="0">
            <a:spAutoFit/>
          </a:bodyPr>
          <a:lstStyle>
            <a:lvl1pPr marL="0" indent="0">
              <a:buNone/>
              <a:defRPr lang="zh-CN" altLang="en-US" sz="4800" dirty="0" smtClean="0">
                <a:blipFill dpi="0" rotWithShape="1">
                  <a:blip r:embed="rId5"/>
                  <a:srcRect/>
                  <a:stretch>
                    <a:fillRect/>
                  </a:stretch>
                </a:blipFill>
                <a:latin typeface="+mj-ea"/>
                <a:ea typeface="+mj-ea"/>
              </a:defRPr>
            </a:lvl1pPr>
            <a:lvl2pPr marL="228600" indent="0">
              <a:buNone/>
              <a:defRPr lang="zh-CN" altLang="en-US" sz="1800" dirty="0" smtClean="0"/>
            </a:lvl2pPr>
            <a:lvl3pPr marL="685800" indent="0">
              <a:buNone/>
              <a:defRPr lang="zh-CN" altLang="en-US" sz="1800" dirty="0" smtClean="0"/>
            </a:lvl3pPr>
            <a:lvl4pPr marL="1143000" indent="0">
              <a:buNone/>
              <a:defRPr lang="zh-CN" altLang="en-US" dirty="0" smtClean="0"/>
            </a:lvl4pPr>
            <a:lvl5pPr marL="1600200" indent="0">
              <a:buNone/>
              <a:defRPr lang="zh-CN" altLang="en-US" dirty="0"/>
            </a:lvl5pPr>
          </a:lstStyle>
          <a:p>
            <a:pPr marL="0" lvl="0" algn="ctr"/>
            <a:r>
              <a:rPr lang="zh-CN" altLang="en-US" dirty="0"/>
              <a:t>编辑文本</a:t>
            </a:r>
          </a:p>
        </p:txBody>
      </p:sp>
    </p:spTree>
    <p:extLst>
      <p:ext uri="{BB962C8B-B14F-4D97-AF65-F5344CB8AC3E}">
        <p14:creationId xmlns:p14="http://schemas.microsoft.com/office/powerpoint/2010/main" val="398190616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strVal val="#ppt_w+.3"/>
                                          </p:val>
                                        </p:tav>
                                        <p:tav tm="100000">
                                          <p:val>
                                            <p:strVal val="#ppt_w"/>
                                          </p:val>
                                        </p:tav>
                                      </p:tavLst>
                                    </p:anim>
                                    <p:anim calcmode="lin" valueType="num">
                                      <p:cBhvr>
                                        <p:cTn id="8" dur="1000" fill="hold"/>
                                        <p:tgtEl>
                                          <p:spTgt spid="14"/>
                                        </p:tgtEl>
                                        <p:attrNameLst>
                                          <p:attrName>ppt_h</p:attrName>
                                        </p:attrNameLst>
                                      </p:cBhvr>
                                      <p:tavLst>
                                        <p:tav tm="0">
                                          <p:val>
                                            <p:strVal val="#ppt_h"/>
                                          </p:val>
                                        </p:tav>
                                        <p:tav tm="100000">
                                          <p:val>
                                            <p:strVal val="#ppt_h"/>
                                          </p:val>
                                        </p:tav>
                                      </p:tavLst>
                                    </p:anim>
                                    <p:animEffect transition="in" filter="fade">
                                      <p:cBhvr>
                                        <p:cTn id="9" dur="1000"/>
                                        <p:tgtEl>
                                          <p:spTgt spid="14"/>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0" fill="hold"/>
                                        <p:tgtEl>
                                          <p:spTgt spid="21"/>
                                        </p:tgtEl>
                                        <p:attrNameLst>
                                          <p:attrName>ppt_w</p:attrName>
                                        </p:attrNameLst>
                                      </p:cBhvr>
                                      <p:tavLst>
                                        <p:tav tm="0">
                                          <p:val>
                                            <p:strVal val="#ppt_w+.3"/>
                                          </p:val>
                                        </p:tav>
                                        <p:tav tm="100000">
                                          <p:val>
                                            <p:strVal val="#ppt_w"/>
                                          </p:val>
                                        </p:tav>
                                      </p:tavLst>
                                    </p:anim>
                                    <p:anim calcmode="lin" valueType="num">
                                      <p:cBhvr>
                                        <p:cTn id="13" dur="1000" fill="hold"/>
                                        <p:tgtEl>
                                          <p:spTgt spid="21"/>
                                        </p:tgtEl>
                                        <p:attrNameLst>
                                          <p:attrName>ppt_h</p:attrName>
                                        </p:attrNameLst>
                                      </p:cBhvr>
                                      <p:tavLst>
                                        <p:tav tm="0">
                                          <p:val>
                                            <p:strVal val="#ppt_h"/>
                                          </p:val>
                                        </p:tav>
                                        <p:tav tm="100000">
                                          <p:val>
                                            <p:strVal val="#ppt_h"/>
                                          </p:val>
                                        </p:tav>
                                      </p:tavLst>
                                    </p:anim>
                                    <p:animEffect transition="in" filter="fade">
                                      <p:cBhvr>
                                        <p:cTn id="14"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1" grpId="0">
        <p:tmplLst>
          <p:tmpl>
            <p:tnLst>
              <p:par>
                <p:cTn presetID="50" presetClass="entr" presetSubtype="0" decel="10000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 calcmode="lin" valueType="num">
                      <p:cBhvr>
                        <p:cTn dur="1000" fill="hold"/>
                        <p:tgtEl>
                          <p:spTgt spid="21"/>
                        </p:tgtEl>
                        <p:attrNameLst>
                          <p:attrName>ppt_w</p:attrName>
                        </p:attrNameLst>
                      </p:cBhvr>
                      <p:tavLst>
                        <p:tav tm="0">
                          <p:val>
                            <p:strVal val="#ppt_w+.3"/>
                          </p:val>
                        </p:tav>
                        <p:tav tm="100000">
                          <p:val>
                            <p:strVal val="#ppt_w"/>
                          </p:val>
                        </p:tav>
                      </p:tavLst>
                    </p:anim>
                    <p:anim calcmode="lin" valueType="num">
                      <p:cBhvr>
                        <p:cTn dur="1000" fill="hold"/>
                        <p:tgtEl>
                          <p:spTgt spid="21"/>
                        </p:tgtEl>
                        <p:attrNameLst>
                          <p:attrName>ppt_h</p:attrName>
                        </p:attrNameLst>
                      </p:cBhvr>
                      <p:tavLst>
                        <p:tav tm="0">
                          <p:val>
                            <p:strVal val="#ppt_h"/>
                          </p:val>
                        </p:tav>
                        <p:tav tm="100000">
                          <p:val>
                            <p:strVal val="#ppt_h"/>
                          </p:val>
                        </p:tav>
                      </p:tavLst>
                    </p:anim>
                    <p:animEffect transition="in" filter="fade">
                      <p:cBhvr>
                        <p:cTn dur="1000"/>
                        <p:tgtEl>
                          <p:spTgt spid="21"/>
                        </p:tgtEl>
                      </p:cBhvr>
                    </p:animEffect>
                  </p:childTnLst>
                </p:cTn>
              </p:par>
            </p:tnLst>
          </p:tmpl>
        </p:tmplLst>
      </p:bldP>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E3BE298-A6E5-4FE1-BB7E-B910137231FD}"/>
              </a:ext>
            </a:extLst>
          </p:cNvPr>
          <p:cNvPicPr>
            <a:picLocks noChangeAspect="1"/>
          </p:cNvPicPr>
          <p:nvPr userDrawn="1"/>
        </p:nvPicPr>
        <p:blipFill rotWithShape="1">
          <a:blip r:embed="rId2"/>
          <a:srcRect l="16235" t="5400"/>
          <a:stretch/>
        </p:blipFill>
        <p:spPr>
          <a:xfrm>
            <a:off x="-1" y="0"/>
            <a:ext cx="2645309" cy="4417770"/>
          </a:xfrm>
          <a:prstGeom prst="rect">
            <a:avLst/>
          </a:prstGeom>
        </p:spPr>
      </p:pic>
      <p:pic>
        <p:nvPicPr>
          <p:cNvPr id="9" name="图片 8">
            <a:extLst>
              <a:ext uri="{FF2B5EF4-FFF2-40B4-BE49-F238E27FC236}">
                <a16:creationId xmlns:a16="http://schemas.microsoft.com/office/drawing/2014/main" id="{1868AB78-861B-4E1D-956A-84D92B2DA13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2696109" y="0"/>
            <a:ext cx="9495891" cy="6858000"/>
          </a:xfrm>
          <a:prstGeom prst="rect">
            <a:avLst/>
          </a:prstGeom>
        </p:spPr>
      </p:pic>
      <p:sp>
        <p:nvSpPr>
          <p:cNvPr id="2" name="标题 1">
            <a:extLst>
              <a:ext uri="{FF2B5EF4-FFF2-40B4-BE49-F238E27FC236}">
                <a16:creationId xmlns:a16="http://schemas.microsoft.com/office/drawing/2014/main" id="{181D9823-9087-4703-9A44-A3AAC1D332C5}"/>
              </a:ext>
            </a:extLst>
          </p:cNvPr>
          <p:cNvSpPr>
            <a:spLocks noGrp="1"/>
          </p:cNvSpPr>
          <p:nvPr userDrawn="1">
            <p:ph type="title" hasCustomPrompt="1"/>
          </p:nvPr>
        </p:nvSpPr>
        <p:spPr>
          <a:xfrm>
            <a:off x="470492" y="402680"/>
            <a:ext cx="839461" cy="2451953"/>
          </a:xfrm>
        </p:spPr>
        <p:txBody>
          <a:bodyPr vert="eaVert" wrap="none">
            <a:spAutoFit/>
          </a:bodyPr>
          <a:lstStyle>
            <a:lvl1pPr algn="l">
              <a:defRPr sz="4600">
                <a:blipFill>
                  <a:blip r:embed="rId4"/>
                  <a:stretch>
                    <a:fillRect/>
                  </a:stretch>
                </a:blipFill>
              </a:defRPr>
            </a:lvl1pPr>
          </a:lstStyle>
          <a:p>
            <a:r>
              <a:rPr lang="zh-CN" altLang="en-US" dirty="0"/>
              <a:t>编辑标题</a:t>
            </a:r>
          </a:p>
        </p:txBody>
      </p:sp>
    </p:spTree>
    <p:extLst>
      <p:ext uri="{BB962C8B-B14F-4D97-AF65-F5344CB8AC3E}">
        <p14:creationId xmlns:p14="http://schemas.microsoft.com/office/powerpoint/2010/main" val="92924795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8426AB61-867F-4B76-9168-B258982A1F2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2696109" y="0"/>
            <a:ext cx="9495891" cy="6858000"/>
          </a:xfrm>
          <a:prstGeom prst="rect">
            <a:avLst/>
          </a:prstGeom>
        </p:spPr>
      </p:pic>
      <p:pic>
        <p:nvPicPr>
          <p:cNvPr id="7" name="图片 6">
            <a:extLst>
              <a:ext uri="{FF2B5EF4-FFF2-40B4-BE49-F238E27FC236}">
                <a16:creationId xmlns:a16="http://schemas.microsoft.com/office/drawing/2014/main" id="{59A156FA-44AF-4643-90D0-026F410A00A8}"/>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78065" r="32753"/>
          <a:stretch/>
        </p:blipFill>
        <p:spPr>
          <a:xfrm flipH="1" flipV="1">
            <a:off x="0" y="-1"/>
            <a:ext cx="2921000" cy="1276655"/>
          </a:xfrm>
          <a:prstGeom prst="rect">
            <a:avLst/>
          </a:prstGeom>
        </p:spPr>
      </p:pic>
      <p:pic>
        <p:nvPicPr>
          <p:cNvPr id="9" name="图片 8">
            <a:extLst>
              <a:ext uri="{FF2B5EF4-FFF2-40B4-BE49-F238E27FC236}">
                <a16:creationId xmlns:a16="http://schemas.microsoft.com/office/drawing/2014/main" id="{D934B5B4-9CE3-413B-80B8-853259A57E2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78065" r="32753"/>
          <a:stretch/>
        </p:blipFill>
        <p:spPr>
          <a:xfrm rot="10800000" flipH="1" flipV="1">
            <a:off x="9271000" y="5581345"/>
            <a:ext cx="2921000" cy="1276655"/>
          </a:xfrm>
          <a:prstGeom prst="rect">
            <a:avLst/>
          </a:prstGeom>
        </p:spPr>
      </p:pic>
    </p:spTree>
    <p:extLst>
      <p:ext uri="{BB962C8B-B14F-4D97-AF65-F5344CB8AC3E}">
        <p14:creationId xmlns:p14="http://schemas.microsoft.com/office/powerpoint/2010/main" val="164599494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B0512-9EB9-49FF-BFB3-EBC69D97D886}" type="datetimeFigureOut">
              <a:rPr lang="zh-CN" altLang="en-US" smtClean="0"/>
              <a:t>2025/8/8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397633790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28B0512-9EB9-49FF-BFB3-EBC69D97D886}" type="datetimeFigureOut">
              <a:rPr lang="zh-CN" altLang="en-US" smtClean="0"/>
              <a:t>2025/8/8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27F3AF3-0C61-45C9-90BF-748ECB78216E}" type="slidenum">
              <a:rPr lang="zh-CN" altLang="en-US" smtClean="0"/>
              <a:t>‹#›</a:t>
            </a:fld>
            <a:endParaRPr lang="zh-CN" altLang="en-US"/>
          </a:p>
        </p:txBody>
      </p:sp>
      <p:pic>
        <p:nvPicPr>
          <p:cNvPr id="8" name="Picture 7" descr="Logo&#10;&#10;Description automatically generated">
            <a:extLst>
              <a:ext uri="{FF2B5EF4-FFF2-40B4-BE49-F238E27FC236}">
                <a16:creationId xmlns:a16="http://schemas.microsoft.com/office/drawing/2014/main" id="{6D24D669-5C75-4B06-8AEC-6A6BEC78BE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45466" y="492833"/>
            <a:ext cx="1584259" cy="1584259"/>
          </a:xfrm>
          <a:prstGeom prst="rect">
            <a:avLst/>
          </a:prstGeom>
        </p:spPr>
      </p:pic>
    </p:spTree>
    <p:extLst>
      <p:ext uri="{BB962C8B-B14F-4D97-AF65-F5344CB8AC3E}">
        <p14:creationId xmlns:p14="http://schemas.microsoft.com/office/powerpoint/2010/main" val="61054589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28B0512-9EB9-49FF-BFB3-EBC69D97D886}" type="datetimeFigureOut">
              <a:rPr lang="zh-CN" altLang="en-US" smtClean="0"/>
              <a:t>2025/8/8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296726783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6" Type="http://schemas.openxmlformats.org/officeDocument/2006/relationships/image" Target="../media/image5.png"/><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theme" Target="../theme/theme4.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image" Target="../media/image6.png"/><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5.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62.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theme" Target="../theme/theme6.xml"/><Relationship Id="rId5" Type="http://schemas.openxmlformats.org/officeDocument/2006/relationships/slideLayout" Target="../slideLayouts/slideLayout64.xml"/><Relationship Id="rId4"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8B0512-9EB9-49FF-BFB3-EBC69D97D886}" type="datetimeFigureOut">
              <a:rPr lang="zh-CN" altLang="en-US" smtClean="0"/>
              <a:t>2025/8/8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7F3AF3-0C61-45C9-90BF-748ECB78216E}" type="slidenum">
              <a:rPr lang="zh-CN" altLang="en-US" smtClean="0"/>
              <a:t>‹#›</a:t>
            </a:fld>
            <a:endParaRPr lang="zh-CN" altLang="en-US"/>
          </a:p>
        </p:txBody>
      </p:sp>
      <p:sp>
        <p:nvSpPr>
          <p:cNvPr id="7" name="副标题 2"/>
          <p:cNvSpPr txBox="1">
            <a:spLocks/>
          </p:cNvSpPr>
          <p:nvPr userDrawn="1"/>
        </p:nvSpPr>
        <p:spPr>
          <a:xfrm>
            <a:off x="6438900" y="4581753"/>
            <a:ext cx="4827814" cy="929140"/>
          </a:xfrm>
          <a:prstGeom prst="rect">
            <a:avLst/>
          </a:prstGeom>
        </p:spPr>
        <p:txBody>
          <a:bodyPr>
            <a:normAutofit/>
          </a:bodyPr>
          <a:lstStyle>
            <a:lvl1pPr marL="0" indent="0" algn="just"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ea"/>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dirty="0">
                <a:solidFill>
                  <a:schemeClr val="bg1"/>
                </a:solidFill>
              </a:rPr>
              <a:t>感谢您下载包图网平台上提供的</a:t>
            </a:r>
            <a:r>
              <a:rPr lang="en-US" altLang="zh-CN" dirty="0">
                <a:solidFill>
                  <a:schemeClr val="bg1"/>
                </a:solidFill>
              </a:rPr>
              <a:t>PPT</a:t>
            </a:r>
            <a:r>
              <a:rPr lang="zh-CN" altLang="en-US" dirty="0">
                <a:solidFill>
                  <a:schemeClr val="bg1"/>
                </a:solidFill>
              </a:rPr>
              <a:t>作品，为了您和包图网以及原创作者的利益，请勿复制、传播、销售，否则将承担法律责任！包图网将对作品进行维权，按照传播下载次数进行十倍索取赔偿！</a:t>
            </a:r>
            <a:r>
              <a:rPr lang="en-US" altLang="zh-CN" dirty="0">
                <a:solidFill>
                  <a:schemeClr val="bg1"/>
                </a:solidFill>
              </a:rPr>
              <a:t>Ibaotu.com</a:t>
            </a:r>
            <a:endParaRPr lang="zh-CN" altLang="en-US" dirty="0">
              <a:solidFill>
                <a:schemeClr val="bg1"/>
              </a:solidFill>
            </a:endParaRPr>
          </a:p>
        </p:txBody>
      </p:sp>
      <p:pic>
        <p:nvPicPr>
          <p:cNvPr id="8" name="图片 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 y="-2690"/>
            <a:ext cx="12215465" cy="6871199"/>
          </a:xfrm>
          <a:prstGeom prst="rect">
            <a:avLst/>
          </a:prstGeom>
        </p:spPr>
      </p:pic>
      <p:pic>
        <p:nvPicPr>
          <p:cNvPr id="11" name="Picture 10" descr="A round pink label with white text and a black background&#10;&#10;Description automatically generated">
            <a:extLst>
              <a:ext uri="{FF2B5EF4-FFF2-40B4-BE49-F238E27FC236}">
                <a16:creationId xmlns:a16="http://schemas.microsoft.com/office/drawing/2014/main" id="{23DE92A6-C3DA-1F24-4CEC-A1B8C21B16B3}"/>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868556" y="183343"/>
            <a:ext cx="1638830" cy="1638830"/>
          </a:xfrm>
          <a:prstGeom prst="rect">
            <a:avLst/>
          </a:prstGeom>
        </p:spPr>
      </p:pic>
      <p:pic>
        <p:nvPicPr>
          <p:cNvPr id="9" name="Picture 8" descr="A picture containing plant, tree, cartoon, house&#10;&#10;Description automatically generated">
            <a:extLst>
              <a:ext uri="{FF2B5EF4-FFF2-40B4-BE49-F238E27FC236}">
                <a16:creationId xmlns:a16="http://schemas.microsoft.com/office/drawing/2014/main" id="{D07DA1F2-80A3-E137-135F-A2B62950DF0F}"/>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Rectangle: Rounded Corners 9">
            <a:extLst>
              <a:ext uri="{FF2B5EF4-FFF2-40B4-BE49-F238E27FC236}">
                <a16:creationId xmlns:a16="http://schemas.microsoft.com/office/drawing/2014/main" id="{88BD914F-CD8E-3ACE-F529-ED8A15AE3E10}"/>
              </a:ext>
            </a:extLst>
          </p:cNvPr>
          <p:cNvSpPr/>
          <p:nvPr userDrawn="1"/>
        </p:nvSpPr>
        <p:spPr>
          <a:xfrm>
            <a:off x="336000" y="279000"/>
            <a:ext cx="11520000" cy="6300000"/>
          </a:xfrm>
          <a:custGeom>
            <a:avLst/>
            <a:gdLst>
              <a:gd name="connsiteX0" fmla="*/ 0 w 11520000"/>
              <a:gd name="connsiteY0" fmla="*/ 626409 h 6300000"/>
              <a:gd name="connsiteX1" fmla="*/ 626409 w 11520000"/>
              <a:gd name="connsiteY1" fmla="*/ 0 h 6300000"/>
              <a:gd name="connsiteX2" fmla="*/ 10893591 w 11520000"/>
              <a:gd name="connsiteY2" fmla="*/ 0 h 6300000"/>
              <a:gd name="connsiteX3" fmla="*/ 11520000 w 11520000"/>
              <a:gd name="connsiteY3" fmla="*/ 626409 h 6300000"/>
              <a:gd name="connsiteX4" fmla="*/ 11520000 w 11520000"/>
              <a:gd name="connsiteY4" fmla="*/ 5673591 h 6300000"/>
              <a:gd name="connsiteX5" fmla="*/ 10893591 w 11520000"/>
              <a:gd name="connsiteY5" fmla="*/ 6300000 h 6300000"/>
              <a:gd name="connsiteX6" fmla="*/ 626409 w 11520000"/>
              <a:gd name="connsiteY6" fmla="*/ 6300000 h 6300000"/>
              <a:gd name="connsiteX7" fmla="*/ 0 w 11520000"/>
              <a:gd name="connsiteY7" fmla="*/ 5673591 h 6300000"/>
              <a:gd name="connsiteX8" fmla="*/ 0 w 11520000"/>
              <a:gd name="connsiteY8" fmla="*/ 626409 h 63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20000" h="6300000" fill="none" extrusionOk="0">
                <a:moveTo>
                  <a:pt x="0" y="626409"/>
                </a:moveTo>
                <a:cubicBezTo>
                  <a:pt x="-45425" y="273106"/>
                  <a:pt x="331555" y="41792"/>
                  <a:pt x="626409" y="0"/>
                </a:cubicBezTo>
                <a:cubicBezTo>
                  <a:pt x="5464537" y="130954"/>
                  <a:pt x="9258231" y="43574"/>
                  <a:pt x="10893591" y="0"/>
                </a:cubicBezTo>
                <a:cubicBezTo>
                  <a:pt x="11257110" y="27053"/>
                  <a:pt x="11539543" y="304391"/>
                  <a:pt x="11520000" y="626409"/>
                </a:cubicBezTo>
                <a:cubicBezTo>
                  <a:pt x="11369561" y="2197990"/>
                  <a:pt x="11605879" y="4218971"/>
                  <a:pt x="11520000" y="5673591"/>
                </a:cubicBezTo>
                <a:cubicBezTo>
                  <a:pt x="11506898" y="6021699"/>
                  <a:pt x="11220833" y="6287088"/>
                  <a:pt x="10893591" y="6300000"/>
                </a:cubicBezTo>
                <a:cubicBezTo>
                  <a:pt x="9266880" y="6455197"/>
                  <a:pt x="5483171" y="6463020"/>
                  <a:pt x="626409" y="6300000"/>
                </a:cubicBezTo>
                <a:cubicBezTo>
                  <a:pt x="284457" y="6245844"/>
                  <a:pt x="-52976" y="6050480"/>
                  <a:pt x="0" y="5673591"/>
                </a:cubicBezTo>
                <a:cubicBezTo>
                  <a:pt x="64656" y="3527023"/>
                  <a:pt x="-17807" y="2257436"/>
                  <a:pt x="0" y="626409"/>
                </a:cubicBezTo>
                <a:close/>
              </a:path>
              <a:path w="11520000" h="6300000" stroke="0" extrusionOk="0">
                <a:moveTo>
                  <a:pt x="0" y="626409"/>
                </a:moveTo>
                <a:cubicBezTo>
                  <a:pt x="-58320" y="244480"/>
                  <a:pt x="239568" y="15345"/>
                  <a:pt x="626409" y="0"/>
                </a:cubicBezTo>
                <a:cubicBezTo>
                  <a:pt x="3165538" y="132882"/>
                  <a:pt x="7368853" y="-84951"/>
                  <a:pt x="10893591" y="0"/>
                </a:cubicBezTo>
                <a:cubicBezTo>
                  <a:pt x="11226353" y="12885"/>
                  <a:pt x="11513444" y="316690"/>
                  <a:pt x="11520000" y="626409"/>
                </a:cubicBezTo>
                <a:cubicBezTo>
                  <a:pt x="11540187" y="1394856"/>
                  <a:pt x="11672480" y="3501445"/>
                  <a:pt x="11520000" y="5673591"/>
                </a:cubicBezTo>
                <a:cubicBezTo>
                  <a:pt x="11528983" y="6020613"/>
                  <a:pt x="11245699" y="6287340"/>
                  <a:pt x="10893591" y="6300000"/>
                </a:cubicBezTo>
                <a:cubicBezTo>
                  <a:pt x="7146538" y="6387639"/>
                  <a:pt x="3123701" y="6227321"/>
                  <a:pt x="626409" y="6300000"/>
                </a:cubicBezTo>
                <a:cubicBezTo>
                  <a:pt x="276543" y="6262714"/>
                  <a:pt x="-31107" y="6062777"/>
                  <a:pt x="0" y="5673591"/>
                </a:cubicBezTo>
                <a:cubicBezTo>
                  <a:pt x="-38581" y="3532296"/>
                  <a:pt x="63341" y="1904086"/>
                  <a:pt x="0" y="626409"/>
                </a:cubicBezTo>
                <a:close/>
              </a:path>
            </a:pathLst>
          </a:custGeom>
          <a:solidFill>
            <a:schemeClr val="bg1">
              <a:alpha val="88000"/>
            </a:schemeClr>
          </a:solidFill>
          <a:ln w="44450" cap="rnd" cmpd="thickThin">
            <a:solidFill>
              <a:srgbClr val="C00000"/>
            </a:solidFill>
            <a:prstDash val="dash"/>
            <a:round/>
            <a:extLst>
              <a:ext uri="{C807C97D-BFC1-408E-A445-0C87EB9F89A2}">
                <ask:lineSketchStyleProps xmlns:ask="http://schemas.microsoft.com/office/drawing/2018/sketchyshapes" sd="1219033472">
                  <a:prstGeom prst="roundRect">
                    <a:avLst>
                      <a:gd name="adj" fmla="val 9943"/>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6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160048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plant, tree, cartoon, house&#10;&#10;Description automatically generated">
            <a:extLst>
              <a:ext uri="{FF2B5EF4-FFF2-40B4-BE49-F238E27FC236}">
                <a16:creationId xmlns:a16="http://schemas.microsoft.com/office/drawing/2014/main" id="{0B2214B4-CABD-9EBE-64FB-C764FA91ED9E}"/>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Rectangle: Rounded Corners 9">
            <a:extLst>
              <a:ext uri="{FF2B5EF4-FFF2-40B4-BE49-F238E27FC236}">
                <a16:creationId xmlns:a16="http://schemas.microsoft.com/office/drawing/2014/main" id="{26CC2D08-D0F3-8D55-9463-42B6CD3C1F0F}"/>
              </a:ext>
            </a:extLst>
          </p:cNvPr>
          <p:cNvSpPr/>
          <p:nvPr userDrawn="1"/>
        </p:nvSpPr>
        <p:spPr>
          <a:xfrm>
            <a:off x="336000" y="279000"/>
            <a:ext cx="11520000" cy="6300000"/>
          </a:xfrm>
          <a:custGeom>
            <a:avLst/>
            <a:gdLst>
              <a:gd name="connsiteX0" fmla="*/ 0 w 11520000"/>
              <a:gd name="connsiteY0" fmla="*/ 626409 h 6300000"/>
              <a:gd name="connsiteX1" fmla="*/ 626409 w 11520000"/>
              <a:gd name="connsiteY1" fmla="*/ 0 h 6300000"/>
              <a:gd name="connsiteX2" fmla="*/ 10893591 w 11520000"/>
              <a:gd name="connsiteY2" fmla="*/ 0 h 6300000"/>
              <a:gd name="connsiteX3" fmla="*/ 11520000 w 11520000"/>
              <a:gd name="connsiteY3" fmla="*/ 626409 h 6300000"/>
              <a:gd name="connsiteX4" fmla="*/ 11520000 w 11520000"/>
              <a:gd name="connsiteY4" fmla="*/ 5673591 h 6300000"/>
              <a:gd name="connsiteX5" fmla="*/ 10893591 w 11520000"/>
              <a:gd name="connsiteY5" fmla="*/ 6300000 h 6300000"/>
              <a:gd name="connsiteX6" fmla="*/ 626409 w 11520000"/>
              <a:gd name="connsiteY6" fmla="*/ 6300000 h 6300000"/>
              <a:gd name="connsiteX7" fmla="*/ 0 w 11520000"/>
              <a:gd name="connsiteY7" fmla="*/ 5673591 h 6300000"/>
              <a:gd name="connsiteX8" fmla="*/ 0 w 11520000"/>
              <a:gd name="connsiteY8" fmla="*/ 626409 h 63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20000" h="6300000" fill="none" extrusionOk="0">
                <a:moveTo>
                  <a:pt x="0" y="626409"/>
                </a:moveTo>
                <a:cubicBezTo>
                  <a:pt x="-45425" y="273106"/>
                  <a:pt x="331555" y="41792"/>
                  <a:pt x="626409" y="0"/>
                </a:cubicBezTo>
                <a:cubicBezTo>
                  <a:pt x="5464537" y="130954"/>
                  <a:pt x="9258231" y="43574"/>
                  <a:pt x="10893591" y="0"/>
                </a:cubicBezTo>
                <a:cubicBezTo>
                  <a:pt x="11257110" y="27053"/>
                  <a:pt x="11539543" y="304391"/>
                  <a:pt x="11520000" y="626409"/>
                </a:cubicBezTo>
                <a:cubicBezTo>
                  <a:pt x="11369561" y="2197990"/>
                  <a:pt x="11605879" y="4218971"/>
                  <a:pt x="11520000" y="5673591"/>
                </a:cubicBezTo>
                <a:cubicBezTo>
                  <a:pt x="11506898" y="6021699"/>
                  <a:pt x="11220833" y="6287088"/>
                  <a:pt x="10893591" y="6300000"/>
                </a:cubicBezTo>
                <a:cubicBezTo>
                  <a:pt x="9266880" y="6455197"/>
                  <a:pt x="5483171" y="6463020"/>
                  <a:pt x="626409" y="6300000"/>
                </a:cubicBezTo>
                <a:cubicBezTo>
                  <a:pt x="284457" y="6245844"/>
                  <a:pt x="-52976" y="6050480"/>
                  <a:pt x="0" y="5673591"/>
                </a:cubicBezTo>
                <a:cubicBezTo>
                  <a:pt x="64656" y="3527023"/>
                  <a:pt x="-17807" y="2257436"/>
                  <a:pt x="0" y="626409"/>
                </a:cubicBezTo>
                <a:close/>
              </a:path>
              <a:path w="11520000" h="6300000" stroke="0" extrusionOk="0">
                <a:moveTo>
                  <a:pt x="0" y="626409"/>
                </a:moveTo>
                <a:cubicBezTo>
                  <a:pt x="-58320" y="244480"/>
                  <a:pt x="239568" y="15345"/>
                  <a:pt x="626409" y="0"/>
                </a:cubicBezTo>
                <a:cubicBezTo>
                  <a:pt x="3165538" y="132882"/>
                  <a:pt x="7368853" y="-84951"/>
                  <a:pt x="10893591" y="0"/>
                </a:cubicBezTo>
                <a:cubicBezTo>
                  <a:pt x="11226353" y="12885"/>
                  <a:pt x="11513444" y="316690"/>
                  <a:pt x="11520000" y="626409"/>
                </a:cubicBezTo>
                <a:cubicBezTo>
                  <a:pt x="11540187" y="1394856"/>
                  <a:pt x="11672480" y="3501445"/>
                  <a:pt x="11520000" y="5673591"/>
                </a:cubicBezTo>
                <a:cubicBezTo>
                  <a:pt x="11528983" y="6020613"/>
                  <a:pt x="11245699" y="6287340"/>
                  <a:pt x="10893591" y="6300000"/>
                </a:cubicBezTo>
                <a:cubicBezTo>
                  <a:pt x="7146538" y="6387639"/>
                  <a:pt x="3123701" y="6227321"/>
                  <a:pt x="626409" y="6300000"/>
                </a:cubicBezTo>
                <a:cubicBezTo>
                  <a:pt x="276543" y="6262714"/>
                  <a:pt x="-31107" y="6062777"/>
                  <a:pt x="0" y="5673591"/>
                </a:cubicBezTo>
                <a:cubicBezTo>
                  <a:pt x="-38581" y="3532296"/>
                  <a:pt x="63341" y="1904086"/>
                  <a:pt x="0" y="626409"/>
                </a:cubicBezTo>
                <a:close/>
              </a:path>
            </a:pathLst>
          </a:custGeom>
          <a:solidFill>
            <a:schemeClr val="bg1">
              <a:alpha val="88000"/>
            </a:schemeClr>
          </a:solidFill>
          <a:ln w="44450" cap="rnd" cmpd="thickThin">
            <a:solidFill>
              <a:srgbClr val="C00000"/>
            </a:solidFill>
            <a:prstDash val="dash"/>
            <a:round/>
            <a:extLst>
              <a:ext uri="{C807C97D-BFC1-408E-A445-0C87EB9F89A2}">
                <ask:lineSketchStyleProps xmlns:ask="http://schemas.microsoft.com/office/drawing/2018/sketchyshapes" sd="1219033472">
                  <a:prstGeom prst="roundRect">
                    <a:avLst>
                      <a:gd name="adj" fmla="val 9943"/>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6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0035955"/>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919915758"/>
      </p:ext>
    </p:extLst>
  </p:cSld>
  <p:clrMap bg1="lt1" tx1="dk1" bg2="dk2" tx2="lt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Lst>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9Slide.vn - 2019">
            <a:extLst>
              <a:ext uri="{FF2B5EF4-FFF2-40B4-BE49-F238E27FC236}">
                <a16:creationId xmlns:a16="http://schemas.microsoft.com/office/drawing/2014/main" id="{00995D11-5905-12E9-4F7B-33B378FDE5D1}"/>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sp>
        <p:nvSpPr>
          <p:cNvPr id="2" name="Title Placeholder 1">
            <a:extLst>
              <a:ext uri="{FF2B5EF4-FFF2-40B4-BE49-F238E27FC236}">
                <a16:creationId xmlns:a16="http://schemas.microsoft.com/office/drawing/2014/main" id="{CEB480A3-AFD1-A399-9C8C-BA83F40DF79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562CF71-006D-D495-C0CC-21A4D87BDD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0C46C3-82B3-B196-33BE-9658F19AB4E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362CF81-980A-4977-914E-0FB23C57FDEB}" type="datetimeFigureOut">
              <a:rPr lang="en-US" smtClean="0"/>
              <a:t>8/8/2025</a:t>
            </a:fld>
            <a:endParaRPr lang="en-US"/>
          </a:p>
        </p:txBody>
      </p:sp>
      <p:sp>
        <p:nvSpPr>
          <p:cNvPr id="5" name="Footer Placeholder 4">
            <a:extLst>
              <a:ext uri="{FF2B5EF4-FFF2-40B4-BE49-F238E27FC236}">
                <a16:creationId xmlns:a16="http://schemas.microsoft.com/office/drawing/2014/main" id="{1464E1C4-E208-5DDC-3542-815AA4F94D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495EF17-0B57-7457-F450-663AD9BF25F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52762A2-F722-4A42-8C32-E27705D61F3B}" type="slidenum">
              <a:rPr lang="en-US" smtClean="0"/>
              <a:t>‹#›</a:t>
            </a:fld>
            <a:endParaRPr lang="en-US"/>
          </a:p>
        </p:txBody>
      </p:sp>
      <p:pic>
        <p:nvPicPr>
          <p:cNvPr id="9" name="Picture 8" descr="A round pink circle with white text and a black background&#10;&#10;AI-generated content may be incorrect.">
            <a:extLst>
              <a:ext uri="{FF2B5EF4-FFF2-40B4-BE49-F238E27FC236}">
                <a16:creationId xmlns:a16="http://schemas.microsoft.com/office/drawing/2014/main" id="{2822E979-8D7D-FBC2-3B38-C0F22E1C50F1}"/>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1731581" y="0"/>
            <a:ext cx="1558519" cy="1558519"/>
          </a:xfrm>
          <a:prstGeom prst="rect">
            <a:avLst/>
          </a:prstGeom>
        </p:spPr>
      </p:pic>
    </p:spTree>
    <p:extLst>
      <p:ext uri="{BB962C8B-B14F-4D97-AF65-F5344CB8AC3E}">
        <p14:creationId xmlns:p14="http://schemas.microsoft.com/office/powerpoint/2010/main" val="203037127"/>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37" r:id="rId13"/>
    <p:sldLayoutId id="2147483738" r:id="rId14"/>
  </p:sldLayoutIdLst>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9Slide.vn - 2019">
            <a:extLst>
              <a:ext uri="{FF2B5EF4-FFF2-40B4-BE49-F238E27FC236}">
                <a16:creationId xmlns:a16="http://schemas.microsoft.com/office/drawing/2014/main" id="{A510A2AA-60DA-5D11-D178-286B3DF3088F}"/>
              </a:ext>
            </a:extLst>
          </p:cNvPr>
          <p:cNvSpPr txBox="1"/>
          <p:nvPr userDrawn="1"/>
        </p:nvSpPr>
        <p:spPr>
          <a:xfrm>
            <a:off x="0" y="-2016442"/>
            <a:ext cx="12192000" cy="461665"/>
          </a:xfrm>
          <a:prstGeom prst="rect">
            <a:avLst/>
          </a:prstGeom>
          <a:noFill/>
        </p:spPr>
        <p:txBody>
          <a:bodyPr vert="horz" rtlCol="0">
            <a:spAutoFit/>
          </a:bodyPr>
          <a:lstStyle/>
          <a:p>
            <a:pPr algn="ctr"/>
            <a:r>
              <a:rPr lang="en-US" sz="2400">
                <a:solidFill>
                  <a:srgbClr val="CFCFCF"/>
                </a:solidFill>
              </a:rPr>
              <a:t>www.9slide.vn</a:t>
            </a:r>
          </a:p>
        </p:txBody>
      </p:sp>
      <p:sp>
        <p:nvSpPr>
          <p:cNvPr id="3" name="Title Placeholder 1">
            <a:extLst>
              <a:ext uri="{FF2B5EF4-FFF2-40B4-BE49-F238E27FC236}">
                <a16:creationId xmlns:a16="http://schemas.microsoft.com/office/drawing/2014/main" id="{98AF23D9-A5DF-4EEE-6BEA-46529C8A9A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4" name="Text Placeholder 2">
            <a:extLst>
              <a:ext uri="{FF2B5EF4-FFF2-40B4-BE49-F238E27FC236}">
                <a16:creationId xmlns:a16="http://schemas.microsoft.com/office/drawing/2014/main" id="{7BA9A4FF-CADF-858F-0FFF-04B74839E25D}"/>
              </a:ext>
            </a:extLst>
          </p:cNvPr>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C577C51F-9BF1-CC04-5941-E68E4A535203}"/>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DF9E1E-4D90-4E08-BFC8-D47F362788A0}" type="datetimeFigureOut">
              <a:rPr lang="en-US" smtClean="0"/>
              <a:t>8/8/2025</a:t>
            </a:fld>
            <a:endParaRPr lang="en-US"/>
          </a:p>
        </p:txBody>
      </p:sp>
      <p:sp>
        <p:nvSpPr>
          <p:cNvPr id="6" name="Footer Placeholder 4">
            <a:extLst>
              <a:ext uri="{FF2B5EF4-FFF2-40B4-BE49-F238E27FC236}">
                <a16:creationId xmlns:a16="http://schemas.microsoft.com/office/drawing/2014/main" id="{2497453B-3939-0000-2FB8-B9431366693A}"/>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7" name="Slide Number Placeholder 5">
            <a:extLst>
              <a:ext uri="{FF2B5EF4-FFF2-40B4-BE49-F238E27FC236}">
                <a16:creationId xmlns:a16="http://schemas.microsoft.com/office/drawing/2014/main" id="{BC01D22F-949D-4C81-890C-09339EF87D83}"/>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A8369F-1CE7-43CE-AD09-DC6AAE3D8941}" type="slidenum">
              <a:rPr lang="en-US" smtClean="0"/>
              <a:t>‹#›</a:t>
            </a:fld>
            <a:endParaRPr lang="en-US"/>
          </a:p>
        </p:txBody>
      </p:sp>
      <p:sp>
        <p:nvSpPr>
          <p:cNvPr id="9" name="Title 1">
            <a:extLst>
              <a:ext uri="{FF2B5EF4-FFF2-40B4-BE49-F238E27FC236}">
                <a16:creationId xmlns:a16="http://schemas.microsoft.com/office/drawing/2014/main" id="{2A1173AD-223D-ED9F-6904-1249856CD727}"/>
              </a:ext>
            </a:extLst>
          </p:cNvPr>
          <p:cNvSpPr txBox="1">
            <a:spLocks/>
          </p:cNvSpPr>
          <p:nvPr userDrawn="1"/>
        </p:nvSpPr>
        <p:spPr>
          <a:xfrm>
            <a:off x="838200" y="365125"/>
            <a:ext cx="10515600" cy="1325563"/>
          </a:xfrm>
          <a:prstGeom prst="rect">
            <a:avLst/>
          </a:prstGeom>
        </p:spPr>
        <p:txBody>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r>
              <a:rPr lang="en-US"/>
              <a:t>Click to edit Master title style</a:t>
            </a:r>
            <a:endParaRPr lang="vi-VN"/>
          </a:p>
        </p:txBody>
      </p:sp>
      <p:sp>
        <p:nvSpPr>
          <p:cNvPr id="10" name="Content Placeholder 2">
            <a:extLst>
              <a:ext uri="{FF2B5EF4-FFF2-40B4-BE49-F238E27FC236}">
                <a16:creationId xmlns:a16="http://schemas.microsoft.com/office/drawing/2014/main" id="{4003D192-FD79-FB87-FAEA-96F098302652}"/>
              </a:ext>
            </a:extLst>
          </p:cNvPr>
          <p:cNvSpPr txBox="1">
            <a:spLocks/>
          </p:cNvSpPr>
          <p:nvPr userDrawn="1"/>
        </p:nvSpPr>
        <p:spPr>
          <a:xfrm>
            <a:off x="838200" y="1825625"/>
            <a:ext cx="10515600" cy="4351338"/>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11" name="Date Placeholder 3">
            <a:extLst>
              <a:ext uri="{FF2B5EF4-FFF2-40B4-BE49-F238E27FC236}">
                <a16:creationId xmlns:a16="http://schemas.microsoft.com/office/drawing/2014/main" id="{1AD3DE9D-50AB-D944-8BF8-BB2097AD81C2}"/>
              </a:ext>
            </a:extLst>
          </p:cNvPr>
          <p:cNvSpPr txBox="1">
            <a:spLocks/>
          </p:cNvSpPr>
          <p:nvPr userDrawn="1"/>
        </p:nvSpPr>
        <p:spPr>
          <a:xfrm>
            <a:off x="838200" y="6356350"/>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56D7289-88BD-4809-8E95-74F4C292A483}" type="datetimeFigureOut">
              <a:rPr lang="vi-VN" smtClean="0"/>
              <a:pPr/>
              <a:t>08/08/2025</a:t>
            </a:fld>
            <a:endParaRPr lang="vi-VN"/>
          </a:p>
        </p:txBody>
      </p:sp>
      <p:sp>
        <p:nvSpPr>
          <p:cNvPr id="12" name="Slide Number Placeholder 5">
            <a:extLst>
              <a:ext uri="{FF2B5EF4-FFF2-40B4-BE49-F238E27FC236}">
                <a16:creationId xmlns:a16="http://schemas.microsoft.com/office/drawing/2014/main" id="{C184E65F-9550-600D-4EC6-EAF3312AA2D8}"/>
              </a:ext>
            </a:extLst>
          </p:cNvPr>
          <p:cNvSpPr txBox="1">
            <a:spLocks/>
          </p:cNvSpPr>
          <p:nvPr userDrawn="1"/>
        </p:nvSpPr>
        <p:spPr>
          <a:xfrm>
            <a:off x="8610600" y="6356350"/>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E8F2B2E-DED0-4299-A80A-DDFB4B309677}" type="slidenum">
              <a:rPr lang="vi-VN" smtClean="0"/>
              <a:pPr/>
              <a:t>‹#›</a:t>
            </a:fld>
            <a:endParaRPr lang="vi-VN"/>
          </a:p>
        </p:txBody>
      </p:sp>
      <p:pic>
        <p:nvPicPr>
          <p:cNvPr id="13" name="Content Placeholder 4" descr="A cartoon of a field with plants and clouds&#10;&#10;Description automatically generated">
            <a:extLst>
              <a:ext uri="{FF2B5EF4-FFF2-40B4-BE49-F238E27FC236}">
                <a16:creationId xmlns:a16="http://schemas.microsoft.com/office/drawing/2014/main" id="{D9AF0258-3168-CBE1-B578-2C4512E0EB9A}"/>
              </a:ext>
            </a:extLst>
          </p:cNvPr>
          <p:cNvPicPr>
            <a:picLocks noChangeAspect="1"/>
          </p:cNvPicPr>
          <p:nvPr userDrawn="1"/>
        </p:nvPicPr>
        <p:blipFill>
          <a:blip r:embed="rId13">
            <a:extLst>
              <a:ext uri="{28A0092B-C50C-407E-A947-70E740481C1C}">
                <a14:useLocalDpi xmlns:a14="http://schemas.microsoft.com/office/drawing/2010/main" val="0"/>
              </a:ext>
            </a:extLst>
          </a:blip>
          <a:srcRect t="19"/>
          <a:stretch/>
        </p:blipFill>
        <p:spPr>
          <a:xfrm>
            <a:off x="20" y="1282"/>
            <a:ext cx="12191980" cy="6856718"/>
          </a:xfrm>
          <a:prstGeom prst="rect">
            <a:avLst/>
          </a:prstGeom>
        </p:spPr>
      </p:pic>
      <p:sp>
        <p:nvSpPr>
          <p:cNvPr id="14" name="Rectangle: Single Corner Snipped 8">
            <a:extLst>
              <a:ext uri="{FF2B5EF4-FFF2-40B4-BE49-F238E27FC236}">
                <a16:creationId xmlns:a16="http://schemas.microsoft.com/office/drawing/2014/main" id="{E9405A2E-12C2-A256-DD12-AA120878F093}"/>
              </a:ext>
            </a:extLst>
          </p:cNvPr>
          <p:cNvSpPr/>
          <p:nvPr userDrawn="1"/>
        </p:nvSpPr>
        <p:spPr>
          <a:xfrm>
            <a:off x="262467" y="365125"/>
            <a:ext cx="11667066" cy="6356350"/>
          </a:xfrm>
          <a:custGeom>
            <a:avLst/>
            <a:gdLst>
              <a:gd name="connsiteX0" fmla="*/ 0 w 11667066"/>
              <a:gd name="connsiteY0" fmla="*/ 0 h 6356350"/>
              <a:gd name="connsiteX1" fmla="*/ 695391 w 11667066"/>
              <a:gd name="connsiteY1" fmla="*/ 0 h 6356350"/>
              <a:gd name="connsiteX2" fmla="*/ 1390781 w 11667066"/>
              <a:gd name="connsiteY2" fmla="*/ 0 h 6356350"/>
              <a:gd name="connsiteX3" fmla="*/ 1980095 w 11667066"/>
              <a:gd name="connsiteY3" fmla="*/ 0 h 6356350"/>
              <a:gd name="connsiteX4" fmla="*/ 2357256 w 11667066"/>
              <a:gd name="connsiteY4" fmla="*/ 0 h 6356350"/>
              <a:gd name="connsiteX5" fmla="*/ 2840494 w 11667066"/>
              <a:gd name="connsiteY5" fmla="*/ 0 h 6356350"/>
              <a:gd name="connsiteX6" fmla="*/ 3535884 w 11667066"/>
              <a:gd name="connsiteY6" fmla="*/ 0 h 6356350"/>
              <a:gd name="connsiteX7" fmla="*/ 4125198 w 11667066"/>
              <a:gd name="connsiteY7" fmla="*/ 0 h 6356350"/>
              <a:gd name="connsiteX8" fmla="*/ 4396283 w 11667066"/>
              <a:gd name="connsiteY8" fmla="*/ 0 h 6356350"/>
              <a:gd name="connsiteX9" fmla="*/ 4985597 w 11667066"/>
              <a:gd name="connsiteY9" fmla="*/ 0 h 6356350"/>
              <a:gd name="connsiteX10" fmla="*/ 5787064 w 11667066"/>
              <a:gd name="connsiteY10" fmla="*/ 0 h 6356350"/>
              <a:gd name="connsiteX11" fmla="*/ 6164225 w 11667066"/>
              <a:gd name="connsiteY11" fmla="*/ 0 h 6356350"/>
              <a:gd name="connsiteX12" fmla="*/ 6541386 w 11667066"/>
              <a:gd name="connsiteY12" fmla="*/ 0 h 6356350"/>
              <a:gd name="connsiteX13" fmla="*/ 6812470 w 11667066"/>
              <a:gd name="connsiteY13" fmla="*/ 0 h 6356350"/>
              <a:gd name="connsiteX14" fmla="*/ 7613938 w 11667066"/>
              <a:gd name="connsiteY14" fmla="*/ 0 h 6356350"/>
              <a:gd name="connsiteX15" fmla="*/ 8415405 w 11667066"/>
              <a:gd name="connsiteY15" fmla="*/ 0 h 6356350"/>
              <a:gd name="connsiteX16" fmla="*/ 8686489 w 11667066"/>
              <a:gd name="connsiteY16" fmla="*/ 0 h 6356350"/>
              <a:gd name="connsiteX17" fmla="*/ 9063650 w 11667066"/>
              <a:gd name="connsiteY17" fmla="*/ 0 h 6356350"/>
              <a:gd name="connsiteX18" fmla="*/ 9334735 w 11667066"/>
              <a:gd name="connsiteY18" fmla="*/ 0 h 6356350"/>
              <a:gd name="connsiteX19" fmla="*/ 9605819 w 11667066"/>
              <a:gd name="connsiteY19" fmla="*/ 0 h 6356350"/>
              <a:gd name="connsiteX20" fmla="*/ 9982980 w 11667066"/>
              <a:gd name="connsiteY20" fmla="*/ 0 h 6356350"/>
              <a:gd name="connsiteX21" fmla="*/ 10607653 w 11667066"/>
              <a:gd name="connsiteY21" fmla="*/ 0 h 6356350"/>
              <a:gd name="connsiteX22" fmla="*/ 10950197 w 11667066"/>
              <a:gd name="connsiteY22" fmla="*/ 342544 h 6356350"/>
              <a:gd name="connsiteX23" fmla="*/ 11324522 w 11667066"/>
              <a:gd name="connsiteY23" fmla="*/ 716869 h 6356350"/>
              <a:gd name="connsiteX24" fmla="*/ 11667066 w 11667066"/>
              <a:gd name="connsiteY24" fmla="*/ 1059413 h 6356350"/>
              <a:gd name="connsiteX25" fmla="*/ 11667066 w 11667066"/>
              <a:gd name="connsiteY25" fmla="*/ 1753900 h 6356350"/>
              <a:gd name="connsiteX26" fmla="*/ 11667066 w 11667066"/>
              <a:gd name="connsiteY26" fmla="*/ 2236510 h 6356350"/>
              <a:gd name="connsiteX27" fmla="*/ 11667066 w 11667066"/>
              <a:gd name="connsiteY27" fmla="*/ 2825059 h 6356350"/>
              <a:gd name="connsiteX28" fmla="*/ 11667066 w 11667066"/>
              <a:gd name="connsiteY28" fmla="*/ 3360638 h 6356350"/>
              <a:gd name="connsiteX29" fmla="*/ 11667066 w 11667066"/>
              <a:gd name="connsiteY29" fmla="*/ 3843248 h 6356350"/>
              <a:gd name="connsiteX30" fmla="*/ 11667066 w 11667066"/>
              <a:gd name="connsiteY30" fmla="*/ 4272888 h 6356350"/>
              <a:gd name="connsiteX31" fmla="*/ 11667066 w 11667066"/>
              <a:gd name="connsiteY31" fmla="*/ 4914406 h 6356350"/>
              <a:gd name="connsiteX32" fmla="*/ 11667066 w 11667066"/>
              <a:gd name="connsiteY32" fmla="*/ 5555924 h 6356350"/>
              <a:gd name="connsiteX33" fmla="*/ 11667066 w 11667066"/>
              <a:gd name="connsiteY33" fmla="*/ 6356350 h 6356350"/>
              <a:gd name="connsiteX34" fmla="*/ 10967042 w 11667066"/>
              <a:gd name="connsiteY34" fmla="*/ 6356350 h 6356350"/>
              <a:gd name="connsiteX35" fmla="*/ 10150347 w 11667066"/>
              <a:gd name="connsiteY35" fmla="*/ 6356350 h 6356350"/>
              <a:gd name="connsiteX36" fmla="*/ 9800335 w 11667066"/>
              <a:gd name="connsiteY36" fmla="*/ 6356350 h 6356350"/>
              <a:gd name="connsiteX37" fmla="*/ 9100311 w 11667066"/>
              <a:gd name="connsiteY37" fmla="*/ 6356350 h 6356350"/>
              <a:gd name="connsiteX38" fmla="*/ 8516958 w 11667066"/>
              <a:gd name="connsiteY38" fmla="*/ 6356350 h 6356350"/>
              <a:gd name="connsiteX39" fmla="*/ 8166946 w 11667066"/>
              <a:gd name="connsiteY39" fmla="*/ 6356350 h 6356350"/>
              <a:gd name="connsiteX40" fmla="*/ 7466922 w 11667066"/>
              <a:gd name="connsiteY40" fmla="*/ 6356350 h 6356350"/>
              <a:gd name="connsiteX41" fmla="*/ 6650228 w 11667066"/>
              <a:gd name="connsiteY41" fmla="*/ 6356350 h 6356350"/>
              <a:gd name="connsiteX42" fmla="*/ 5950204 w 11667066"/>
              <a:gd name="connsiteY42" fmla="*/ 6356350 h 6356350"/>
              <a:gd name="connsiteX43" fmla="*/ 5366850 w 11667066"/>
              <a:gd name="connsiteY43" fmla="*/ 6356350 h 6356350"/>
              <a:gd name="connsiteX44" fmla="*/ 5016838 w 11667066"/>
              <a:gd name="connsiteY44" fmla="*/ 6356350 h 6356350"/>
              <a:gd name="connsiteX45" fmla="*/ 4200144 w 11667066"/>
              <a:gd name="connsiteY45" fmla="*/ 6356350 h 6356350"/>
              <a:gd name="connsiteX46" fmla="*/ 3383449 w 11667066"/>
              <a:gd name="connsiteY46" fmla="*/ 6356350 h 6356350"/>
              <a:gd name="connsiteX47" fmla="*/ 2566755 w 11667066"/>
              <a:gd name="connsiteY47" fmla="*/ 6356350 h 6356350"/>
              <a:gd name="connsiteX48" fmla="*/ 1866731 w 11667066"/>
              <a:gd name="connsiteY48" fmla="*/ 6356350 h 6356350"/>
              <a:gd name="connsiteX49" fmla="*/ 1516719 w 11667066"/>
              <a:gd name="connsiteY49" fmla="*/ 6356350 h 6356350"/>
              <a:gd name="connsiteX50" fmla="*/ 1283377 w 11667066"/>
              <a:gd name="connsiteY50" fmla="*/ 6356350 h 6356350"/>
              <a:gd name="connsiteX51" fmla="*/ 583353 w 11667066"/>
              <a:gd name="connsiteY51" fmla="*/ 6356350 h 6356350"/>
              <a:gd name="connsiteX52" fmla="*/ 0 w 11667066"/>
              <a:gd name="connsiteY52" fmla="*/ 6356350 h 6356350"/>
              <a:gd name="connsiteX53" fmla="*/ 0 w 11667066"/>
              <a:gd name="connsiteY53" fmla="*/ 5969191 h 6356350"/>
              <a:gd name="connsiteX54" fmla="*/ 0 w 11667066"/>
              <a:gd name="connsiteY54" fmla="*/ 5264214 h 6356350"/>
              <a:gd name="connsiteX55" fmla="*/ 0 w 11667066"/>
              <a:gd name="connsiteY55" fmla="*/ 4749927 h 6356350"/>
              <a:gd name="connsiteX56" fmla="*/ 0 w 11667066"/>
              <a:gd name="connsiteY56" fmla="*/ 4362767 h 6356350"/>
              <a:gd name="connsiteX57" fmla="*/ 0 w 11667066"/>
              <a:gd name="connsiteY57" fmla="*/ 3657791 h 6356350"/>
              <a:gd name="connsiteX58" fmla="*/ 0 w 11667066"/>
              <a:gd name="connsiteY58" fmla="*/ 3143504 h 6356350"/>
              <a:gd name="connsiteX59" fmla="*/ 0 w 11667066"/>
              <a:gd name="connsiteY59" fmla="*/ 2565654 h 6356350"/>
              <a:gd name="connsiteX60" fmla="*/ 0 w 11667066"/>
              <a:gd name="connsiteY60" fmla="*/ 2051367 h 6356350"/>
              <a:gd name="connsiteX61" fmla="*/ 0 w 11667066"/>
              <a:gd name="connsiteY61" fmla="*/ 1346390 h 6356350"/>
              <a:gd name="connsiteX62" fmla="*/ 0 w 11667066"/>
              <a:gd name="connsiteY62" fmla="*/ 895667 h 6356350"/>
              <a:gd name="connsiteX63" fmla="*/ 0 w 11667066"/>
              <a:gd name="connsiteY63" fmla="*/ 0 h 6356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1667066" h="6356350" fill="none" extrusionOk="0">
                <a:moveTo>
                  <a:pt x="0" y="0"/>
                </a:moveTo>
                <a:cubicBezTo>
                  <a:pt x="334893" y="-61588"/>
                  <a:pt x="426227" y="27694"/>
                  <a:pt x="695391" y="0"/>
                </a:cubicBezTo>
                <a:cubicBezTo>
                  <a:pt x="964555" y="-27694"/>
                  <a:pt x="1234926" y="14150"/>
                  <a:pt x="1390781" y="0"/>
                </a:cubicBezTo>
                <a:cubicBezTo>
                  <a:pt x="1546636" y="-14150"/>
                  <a:pt x="1769196" y="52804"/>
                  <a:pt x="1980095" y="0"/>
                </a:cubicBezTo>
                <a:cubicBezTo>
                  <a:pt x="2190994" y="-52804"/>
                  <a:pt x="2184646" y="14995"/>
                  <a:pt x="2357256" y="0"/>
                </a:cubicBezTo>
                <a:cubicBezTo>
                  <a:pt x="2529866" y="-14995"/>
                  <a:pt x="2612714" y="13800"/>
                  <a:pt x="2840494" y="0"/>
                </a:cubicBezTo>
                <a:cubicBezTo>
                  <a:pt x="3068274" y="-13800"/>
                  <a:pt x="3376140" y="7267"/>
                  <a:pt x="3535884" y="0"/>
                </a:cubicBezTo>
                <a:cubicBezTo>
                  <a:pt x="3695628" y="-7267"/>
                  <a:pt x="3919547" y="65352"/>
                  <a:pt x="4125198" y="0"/>
                </a:cubicBezTo>
                <a:cubicBezTo>
                  <a:pt x="4330849" y="-65352"/>
                  <a:pt x="4319701" y="32308"/>
                  <a:pt x="4396283" y="0"/>
                </a:cubicBezTo>
                <a:cubicBezTo>
                  <a:pt x="4472865" y="-32308"/>
                  <a:pt x="4762781" y="59857"/>
                  <a:pt x="4985597" y="0"/>
                </a:cubicBezTo>
                <a:cubicBezTo>
                  <a:pt x="5208413" y="-59857"/>
                  <a:pt x="5520600" y="64940"/>
                  <a:pt x="5787064" y="0"/>
                </a:cubicBezTo>
                <a:cubicBezTo>
                  <a:pt x="6053528" y="-64940"/>
                  <a:pt x="6000166" y="41972"/>
                  <a:pt x="6164225" y="0"/>
                </a:cubicBezTo>
                <a:cubicBezTo>
                  <a:pt x="6328284" y="-41972"/>
                  <a:pt x="6401935" y="7691"/>
                  <a:pt x="6541386" y="0"/>
                </a:cubicBezTo>
                <a:cubicBezTo>
                  <a:pt x="6680837" y="-7691"/>
                  <a:pt x="6684584" y="14381"/>
                  <a:pt x="6812470" y="0"/>
                </a:cubicBezTo>
                <a:cubicBezTo>
                  <a:pt x="6940356" y="-14381"/>
                  <a:pt x="7439118" y="17145"/>
                  <a:pt x="7613938" y="0"/>
                </a:cubicBezTo>
                <a:cubicBezTo>
                  <a:pt x="7788758" y="-17145"/>
                  <a:pt x="8122723" y="48661"/>
                  <a:pt x="8415405" y="0"/>
                </a:cubicBezTo>
                <a:cubicBezTo>
                  <a:pt x="8708087" y="-48661"/>
                  <a:pt x="8605083" y="18803"/>
                  <a:pt x="8686489" y="0"/>
                </a:cubicBezTo>
                <a:cubicBezTo>
                  <a:pt x="8767895" y="-18803"/>
                  <a:pt x="8923412" y="2954"/>
                  <a:pt x="9063650" y="0"/>
                </a:cubicBezTo>
                <a:cubicBezTo>
                  <a:pt x="9203888" y="-2954"/>
                  <a:pt x="9233412" y="10453"/>
                  <a:pt x="9334735" y="0"/>
                </a:cubicBezTo>
                <a:cubicBezTo>
                  <a:pt x="9436058" y="-10453"/>
                  <a:pt x="9530876" y="20558"/>
                  <a:pt x="9605819" y="0"/>
                </a:cubicBezTo>
                <a:cubicBezTo>
                  <a:pt x="9680762" y="-20558"/>
                  <a:pt x="9877196" y="6856"/>
                  <a:pt x="9982980" y="0"/>
                </a:cubicBezTo>
                <a:cubicBezTo>
                  <a:pt x="10088764" y="-6856"/>
                  <a:pt x="10428095" y="1477"/>
                  <a:pt x="10607653" y="0"/>
                </a:cubicBezTo>
                <a:cubicBezTo>
                  <a:pt x="10793778" y="120577"/>
                  <a:pt x="10869530" y="262994"/>
                  <a:pt x="10950197" y="342544"/>
                </a:cubicBezTo>
                <a:cubicBezTo>
                  <a:pt x="11030864" y="422094"/>
                  <a:pt x="11192987" y="592319"/>
                  <a:pt x="11324522" y="716869"/>
                </a:cubicBezTo>
                <a:cubicBezTo>
                  <a:pt x="11456057" y="841419"/>
                  <a:pt x="11567464" y="1000558"/>
                  <a:pt x="11667066" y="1059413"/>
                </a:cubicBezTo>
                <a:cubicBezTo>
                  <a:pt x="11678060" y="1310167"/>
                  <a:pt x="11587684" y="1547043"/>
                  <a:pt x="11667066" y="1753900"/>
                </a:cubicBezTo>
                <a:cubicBezTo>
                  <a:pt x="11746448" y="1960757"/>
                  <a:pt x="11632308" y="2122592"/>
                  <a:pt x="11667066" y="2236510"/>
                </a:cubicBezTo>
                <a:cubicBezTo>
                  <a:pt x="11701824" y="2350428"/>
                  <a:pt x="11605500" y="2554188"/>
                  <a:pt x="11667066" y="2825059"/>
                </a:cubicBezTo>
                <a:cubicBezTo>
                  <a:pt x="11728632" y="3095930"/>
                  <a:pt x="11657475" y="3198032"/>
                  <a:pt x="11667066" y="3360638"/>
                </a:cubicBezTo>
                <a:cubicBezTo>
                  <a:pt x="11676657" y="3523244"/>
                  <a:pt x="11649131" y="3721716"/>
                  <a:pt x="11667066" y="3843248"/>
                </a:cubicBezTo>
                <a:cubicBezTo>
                  <a:pt x="11685001" y="3964780"/>
                  <a:pt x="11632397" y="4181482"/>
                  <a:pt x="11667066" y="4272888"/>
                </a:cubicBezTo>
                <a:cubicBezTo>
                  <a:pt x="11701735" y="4364294"/>
                  <a:pt x="11627448" y="4634686"/>
                  <a:pt x="11667066" y="4914406"/>
                </a:cubicBezTo>
                <a:cubicBezTo>
                  <a:pt x="11706684" y="5194126"/>
                  <a:pt x="11595975" y="5254187"/>
                  <a:pt x="11667066" y="5555924"/>
                </a:cubicBezTo>
                <a:cubicBezTo>
                  <a:pt x="11738157" y="5857661"/>
                  <a:pt x="11660744" y="6011363"/>
                  <a:pt x="11667066" y="6356350"/>
                </a:cubicBezTo>
                <a:cubicBezTo>
                  <a:pt x="11508206" y="6383429"/>
                  <a:pt x="11152786" y="6326118"/>
                  <a:pt x="10967042" y="6356350"/>
                </a:cubicBezTo>
                <a:cubicBezTo>
                  <a:pt x="10781298" y="6386582"/>
                  <a:pt x="10345128" y="6304143"/>
                  <a:pt x="10150347" y="6356350"/>
                </a:cubicBezTo>
                <a:cubicBezTo>
                  <a:pt x="9955566" y="6408557"/>
                  <a:pt x="9929340" y="6339017"/>
                  <a:pt x="9800335" y="6356350"/>
                </a:cubicBezTo>
                <a:cubicBezTo>
                  <a:pt x="9671330" y="6373683"/>
                  <a:pt x="9402566" y="6284458"/>
                  <a:pt x="9100311" y="6356350"/>
                </a:cubicBezTo>
                <a:cubicBezTo>
                  <a:pt x="8798056" y="6428242"/>
                  <a:pt x="8720385" y="6287728"/>
                  <a:pt x="8516958" y="6356350"/>
                </a:cubicBezTo>
                <a:cubicBezTo>
                  <a:pt x="8313531" y="6424972"/>
                  <a:pt x="8341292" y="6317305"/>
                  <a:pt x="8166946" y="6356350"/>
                </a:cubicBezTo>
                <a:cubicBezTo>
                  <a:pt x="7992600" y="6395395"/>
                  <a:pt x="7662170" y="6294096"/>
                  <a:pt x="7466922" y="6356350"/>
                </a:cubicBezTo>
                <a:cubicBezTo>
                  <a:pt x="7271674" y="6418604"/>
                  <a:pt x="6991092" y="6283546"/>
                  <a:pt x="6650228" y="6356350"/>
                </a:cubicBezTo>
                <a:cubicBezTo>
                  <a:pt x="6309364" y="6429154"/>
                  <a:pt x="6162238" y="6301719"/>
                  <a:pt x="5950204" y="6356350"/>
                </a:cubicBezTo>
                <a:cubicBezTo>
                  <a:pt x="5738170" y="6410981"/>
                  <a:pt x="5658186" y="6333920"/>
                  <a:pt x="5366850" y="6356350"/>
                </a:cubicBezTo>
                <a:cubicBezTo>
                  <a:pt x="5075514" y="6378780"/>
                  <a:pt x="5144835" y="6316286"/>
                  <a:pt x="5016838" y="6356350"/>
                </a:cubicBezTo>
                <a:cubicBezTo>
                  <a:pt x="4888841" y="6396414"/>
                  <a:pt x="4582515" y="6278603"/>
                  <a:pt x="4200144" y="6356350"/>
                </a:cubicBezTo>
                <a:cubicBezTo>
                  <a:pt x="3817773" y="6434097"/>
                  <a:pt x="3696852" y="6310181"/>
                  <a:pt x="3383449" y="6356350"/>
                </a:cubicBezTo>
                <a:cubicBezTo>
                  <a:pt x="3070047" y="6402519"/>
                  <a:pt x="2946291" y="6318913"/>
                  <a:pt x="2566755" y="6356350"/>
                </a:cubicBezTo>
                <a:cubicBezTo>
                  <a:pt x="2187219" y="6393787"/>
                  <a:pt x="2011320" y="6302092"/>
                  <a:pt x="1866731" y="6356350"/>
                </a:cubicBezTo>
                <a:cubicBezTo>
                  <a:pt x="1722142" y="6410608"/>
                  <a:pt x="1613445" y="6328062"/>
                  <a:pt x="1516719" y="6356350"/>
                </a:cubicBezTo>
                <a:cubicBezTo>
                  <a:pt x="1419993" y="6384638"/>
                  <a:pt x="1334162" y="6341521"/>
                  <a:pt x="1283377" y="6356350"/>
                </a:cubicBezTo>
                <a:cubicBezTo>
                  <a:pt x="1232592" y="6371179"/>
                  <a:pt x="824543" y="6347627"/>
                  <a:pt x="583353" y="6356350"/>
                </a:cubicBezTo>
                <a:cubicBezTo>
                  <a:pt x="342163" y="6365073"/>
                  <a:pt x="263649" y="6323722"/>
                  <a:pt x="0" y="6356350"/>
                </a:cubicBezTo>
                <a:cubicBezTo>
                  <a:pt x="-9924" y="6211959"/>
                  <a:pt x="11676" y="6073440"/>
                  <a:pt x="0" y="5969191"/>
                </a:cubicBezTo>
                <a:cubicBezTo>
                  <a:pt x="-11676" y="5864942"/>
                  <a:pt x="49975" y="5580962"/>
                  <a:pt x="0" y="5264214"/>
                </a:cubicBezTo>
                <a:cubicBezTo>
                  <a:pt x="-49975" y="4947466"/>
                  <a:pt x="56714" y="4993072"/>
                  <a:pt x="0" y="4749927"/>
                </a:cubicBezTo>
                <a:cubicBezTo>
                  <a:pt x="-56714" y="4506782"/>
                  <a:pt x="3990" y="4457427"/>
                  <a:pt x="0" y="4362767"/>
                </a:cubicBezTo>
                <a:cubicBezTo>
                  <a:pt x="-3990" y="4268107"/>
                  <a:pt x="35042" y="3997699"/>
                  <a:pt x="0" y="3657791"/>
                </a:cubicBezTo>
                <a:cubicBezTo>
                  <a:pt x="-35042" y="3317883"/>
                  <a:pt x="48173" y="3301144"/>
                  <a:pt x="0" y="3143504"/>
                </a:cubicBezTo>
                <a:cubicBezTo>
                  <a:pt x="-48173" y="2985864"/>
                  <a:pt x="53339" y="2754541"/>
                  <a:pt x="0" y="2565654"/>
                </a:cubicBezTo>
                <a:cubicBezTo>
                  <a:pt x="-53339" y="2376767"/>
                  <a:pt x="23704" y="2192368"/>
                  <a:pt x="0" y="2051367"/>
                </a:cubicBezTo>
                <a:cubicBezTo>
                  <a:pt x="-23704" y="1910366"/>
                  <a:pt x="73937" y="1504578"/>
                  <a:pt x="0" y="1346390"/>
                </a:cubicBezTo>
                <a:cubicBezTo>
                  <a:pt x="-73937" y="1188202"/>
                  <a:pt x="11902" y="1118917"/>
                  <a:pt x="0" y="895667"/>
                </a:cubicBezTo>
                <a:cubicBezTo>
                  <a:pt x="-11902" y="672417"/>
                  <a:pt x="39860" y="184054"/>
                  <a:pt x="0" y="0"/>
                </a:cubicBezTo>
                <a:close/>
              </a:path>
              <a:path w="11667066" h="6356350" stroke="0" extrusionOk="0">
                <a:moveTo>
                  <a:pt x="0" y="0"/>
                </a:moveTo>
                <a:cubicBezTo>
                  <a:pt x="235339" y="-17440"/>
                  <a:pt x="262463" y="33023"/>
                  <a:pt x="483238" y="0"/>
                </a:cubicBezTo>
                <a:cubicBezTo>
                  <a:pt x="704013" y="-33023"/>
                  <a:pt x="880524" y="57756"/>
                  <a:pt x="1072552" y="0"/>
                </a:cubicBezTo>
                <a:cubicBezTo>
                  <a:pt x="1264580" y="-57756"/>
                  <a:pt x="1413635" y="31351"/>
                  <a:pt x="1555789" y="0"/>
                </a:cubicBezTo>
                <a:cubicBezTo>
                  <a:pt x="1697943" y="-31351"/>
                  <a:pt x="1800303" y="54967"/>
                  <a:pt x="2039027" y="0"/>
                </a:cubicBezTo>
                <a:cubicBezTo>
                  <a:pt x="2277751" y="-54967"/>
                  <a:pt x="2196571" y="21638"/>
                  <a:pt x="2310111" y="0"/>
                </a:cubicBezTo>
                <a:cubicBezTo>
                  <a:pt x="2423651" y="-21638"/>
                  <a:pt x="2767517" y="75562"/>
                  <a:pt x="3111578" y="0"/>
                </a:cubicBezTo>
                <a:cubicBezTo>
                  <a:pt x="3455639" y="-75562"/>
                  <a:pt x="3394005" y="20100"/>
                  <a:pt x="3488739" y="0"/>
                </a:cubicBezTo>
                <a:cubicBezTo>
                  <a:pt x="3583473" y="-20100"/>
                  <a:pt x="3854079" y="73011"/>
                  <a:pt x="4184130" y="0"/>
                </a:cubicBezTo>
                <a:cubicBezTo>
                  <a:pt x="4514181" y="-73011"/>
                  <a:pt x="4549911" y="40783"/>
                  <a:pt x="4773444" y="0"/>
                </a:cubicBezTo>
                <a:cubicBezTo>
                  <a:pt x="4996977" y="-40783"/>
                  <a:pt x="5238160" y="61212"/>
                  <a:pt x="5362758" y="0"/>
                </a:cubicBezTo>
                <a:cubicBezTo>
                  <a:pt x="5487356" y="-61212"/>
                  <a:pt x="5739845" y="39167"/>
                  <a:pt x="5845995" y="0"/>
                </a:cubicBezTo>
                <a:cubicBezTo>
                  <a:pt x="5952145" y="-39167"/>
                  <a:pt x="6174077" y="55876"/>
                  <a:pt x="6329233" y="0"/>
                </a:cubicBezTo>
                <a:cubicBezTo>
                  <a:pt x="6484389" y="-55876"/>
                  <a:pt x="6718396" y="66356"/>
                  <a:pt x="6918547" y="0"/>
                </a:cubicBezTo>
                <a:cubicBezTo>
                  <a:pt x="7118698" y="-66356"/>
                  <a:pt x="7350427" y="61306"/>
                  <a:pt x="7720014" y="0"/>
                </a:cubicBezTo>
                <a:cubicBezTo>
                  <a:pt x="8089601" y="-61306"/>
                  <a:pt x="7995324" y="35021"/>
                  <a:pt x="8097175" y="0"/>
                </a:cubicBezTo>
                <a:cubicBezTo>
                  <a:pt x="8199026" y="-35021"/>
                  <a:pt x="8414341" y="51987"/>
                  <a:pt x="8686489" y="0"/>
                </a:cubicBezTo>
                <a:cubicBezTo>
                  <a:pt x="8958637" y="-51987"/>
                  <a:pt x="8884891" y="37071"/>
                  <a:pt x="9063650" y="0"/>
                </a:cubicBezTo>
                <a:cubicBezTo>
                  <a:pt x="9242409" y="-37071"/>
                  <a:pt x="9492055" y="95843"/>
                  <a:pt x="9865117" y="0"/>
                </a:cubicBezTo>
                <a:cubicBezTo>
                  <a:pt x="10238179" y="-95843"/>
                  <a:pt x="10375898" y="51342"/>
                  <a:pt x="10607653" y="0"/>
                </a:cubicBezTo>
                <a:cubicBezTo>
                  <a:pt x="10731823" y="51749"/>
                  <a:pt x="10806807" y="232667"/>
                  <a:pt x="10929008" y="321355"/>
                </a:cubicBezTo>
                <a:cubicBezTo>
                  <a:pt x="11051209" y="410043"/>
                  <a:pt x="11108521" y="560575"/>
                  <a:pt x="11292740" y="685087"/>
                </a:cubicBezTo>
                <a:cubicBezTo>
                  <a:pt x="11476959" y="809599"/>
                  <a:pt x="11491908" y="948598"/>
                  <a:pt x="11667066" y="1059413"/>
                </a:cubicBezTo>
                <a:cubicBezTo>
                  <a:pt x="11714434" y="1288794"/>
                  <a:pt x="11662924" y="1347155"/>
                  <a:pt x="11667066" y="1542023"/>
                </a:cubicBezTo>
                <a:cubicBezTo>
                  <a:pt x="11671208" y="1736891"/>
                  <a:pt x="11646844" y="1900129"/>
                  <a:pt x="11667066" y="2183541"/>
                </a:cubicBezTo>
                <a:cubicBezTo>
                  <a:pt x="11687288" y="2466953"/>
                  <a:pt x="11647794" y="2474141"/>
                  <a:pt x="11667066" y="2613181"/>
                </a:cubicBezTo>
                <a:cubicBezTo>
                  <a:pt x="11686338" y="2752221"/>
                  <a:pt x="11645056" y="3068840"/>
                  <a:pt x="11667066" y="3254699"/>
                </a:cubicBezTo>
                <a:cubicBezTo>
                  <a:pt x="11689076" y="3440558"/>
                  <a:pt x="11633722" y="3623170"/>
                  <a:pt x="11667066" y="3737309"/>
                </a:cubicBezTo>
                <a:cubicBezTo>
                  <a:pt x="11700410" y="3851448"/>
                  <a:pt x="11626442" y="4142898"/>
                  <a:pt x="11667066" y="4272888"/>
                </a:cubicBezTo>
                <a:cubicBezTo>
                  <a:pt x="11707690" y="4402878"/>
                  <a:pt x="11664675" y="4640327"/>
                  <a:pt x="11667066" y="4808467"/>
                </a:cubicBezTo>
                <a:cubicBezTo>
                  <a:pt x="11669457" y="4976607"/>
                  <a:pt x="11641926" y="5306565"/>
                  <a:pt x="11667066" y="5502955"/>
                </a:cubicBezTo>
                <a:cubicBezTo>
                  <a:pt x="11692206" y="5699345"/>
                  <a:pt x="11650115" y="6135132"/>
                  <a:pt x="11667066" y="6356350"/>
                </a:cubicBezTo>
                <a:cubicBezTo>
                  <a:pt x="11440416" y="6393444"/>
                  <a:pt x="11360751" y="6326939"/>
                  <a:pt x="11200383" y="6356350"/>
                </a:cubicBezTo>
                <a:cubicBezTo>
                  <a:pt x="11040015" y="6385761"/>
                  <a:pt x="10945275" y="6320524"/>
                  <a:pt x="10733701" y="6356350"/>
                </a:cubicBezTo>
                <a:cubicBezTo>
                  <a:pt x="10522127" y="6392176"/>
                  <a:pt x="10570684" y="6340275"/>
                  <a:pt x="10500359" y="6356350"/>
                </a:cubicBezTo>
                <a:cubicBezTo>
                  <a:pt x="10430034" y="6372425"/>
                  <a:pt x="10233752" y="6336254"/>
                  <a:pt x="10033677" y="6356350"/>
                </a:cubicBezTo>
                <a:cubicBezTo>
                  <a:pt x="9833602" y="6376446"/>
                  <a:pt x="9910031" y="6352215"/>
                  <a:pt x="9800335" y="6356350"/>
                </a:cubicBezTo>
                <a:cubicBezTo>
                  <a:pt x="9690639" y="6360485"/>
                  <a:pt x="9682015" y="6340072"/>
                  <a:pt x="9566994" y="6356350"/>
                </a:cubicBezTo>
                <a:cubicBezTo>
                  <a:pt x="9451973" y="6372628"/>
                  <a:pt x="9228666" y="6301371"/>
                  <a:pt x="8983641" y="6356350"/>
                </a:cubicBezTo>
                <a:cubicBezTo>
                  <a:pt x="8738616" y="6411329"/>
                  <a:pt x="8703565" y="6350227"/>
                  <a:pt x="8516958" y="6356350"/>
                </a:cubicBezTo>
                <a:cubicBezTo>
                  <a:pt x="8330351" y="6362473"/>
                  <a:pt x="8185401" y="6305429"/>
                  <a:pt x="8050276" y="6356350"/>
                </a:cubicBezTo>
                <a:cubicBezTo>
                  <a:pt x="7915151" y="6407271"/>
                  <a:pt x="7872063" y="6333405"/>
                  <a:pt x="7700264" y="6356350"/>
                </a:cubicBezTo>
                <a:cubicBezTo>
                  <a:pt x="7528465" y="6379295"/>
                  <a:pt x="7161189" y="6300746"/>
                  <a:pt x="7000240" y="6356350"/>
                </a:cubicBezTo>
                <a:cubicBezTo>
                  <a:pt x="6839291" y="6411954"/>
                  <a:pt x="6848755" y="6331726"/>
                  <a:pt x="6766898" y="6356350"/>
                </a:cubicBezTo>
                <a:cubicBezTo>
                  <a:pt x="6685041" y="6380974"/>
                  <a:pt x="6583192" y="6334699"/>
                  <a:pt x="6416886" y="6356350"/>
                </a:cubicBezTo>
                <a:cubicBezTo>
                  <a:pt x="6250580" y="6378001"/>
                  <a:pt x="6028899" y="6326697"/>
                  <a:pt x="5833533" y="6356350"/>
                </a:cubicBezTo>
                <a:cubicBezTo>
                  <a:pt x="5638167" y="6386003"/>
                  <a:pt x="5521464" y="6353917"/>
                  <a:pt x="5366850" y="6356350"/>
                </a:cubicBezTo>
                <a:cubicBezTo>
                  <a:pt x="5212236" y="6358783"/>
                  <a:pt x="5014556" y="6347583"/>
                  <a:pt x="4900168" y="6356350"/>
                </a:cubicBezTo>
                <a:cubicBezTo>
                  <a:pt x="4785780" y="6365117"/>
                  <a:pt x="4363608" y="6265986"/>
                  <a:pt x="4083473" y="6356350"/>
                </a:cubicBezTo>
                <a:cubicBezTo>
                  <a:pt x="3803338" y="6446714"/>
                  <a:pt x="3656051" y="6291116"/>
                  <a:pt x="3383449" y="6356350"/>
                </a:cubicBezTo>
                <a:cubicBezTo>
                  <a:pt x="3110847" y="6421584"/>
                  <a:pt x="3102193" y="6302572"/>
                  <a:pt x="2916766" y="6356350"/>
                </a:cubicBezTo>
                <a:cubicBezTo>
                  <a:pt x="2731339" y="6410128"/>
                  <a:pt x="2480533" y="6337039"/>
                  <a:pt x="2216743" y="6356350"/>
                </a:cubicBezTo>
                <a:cubicBezTo>
                  <a:pt x="1952953" y="6375661"/>
                  <a:pt x="1865131" y="6315250"/>
                  <a:pt x="1750060" y="6356350"/>
                </a:cubicBezTo>
                <a:cubicBezTo>
                  <a:pt x="1634989" y="6397450"/>
                  <a:pt x="1329884" y="6309045"/>
                  <a:pt x="1166707" y="6356350"/>
                </a:cubicBezTo>
                <a:cubicBezTo>
                  <a:pt x="1003530" y="6403655"/>
                  <a:pt x="1021421" y="6340040"/>
                  <a:pt x="933365" y="6356350"/>
                </a:cubicBezTo>
                <a:cubicBezTo>
                  <a:pt x="845309" y="6372660"/>
                  <a:pt x="395859" y="6341768"/>
                  <a:pt x="0" y="6356350"/>
                </a:cubicBezTo>
                <a:cubicBezTo>
                  <a:pt x="-19372" y="6277254"/>
                  <a:pt x="385" y="6061291"/>
                  <a:pt x="0" y="5969191"/>
                </a:cubicBezTo>
                <a:cubicBezTo>
                  <a:pt x="-385" y="5877091"/>
                  <a:pt x="42804" y="5730588"/>
                  <a:pt x="0" y="5582031"/>
                </a:cubicBezTo>
                <a:cubicBezTo>
                  <a:pt x="-42804" y="5433474"/>
                  <a:pt x="5064" y="5178536"/>
                  <a:pt x="0" y="4940618"/>
                </a:cubicBezTo>
                <a:cubicBezTo>
                  <a:pt x="-5064" y="4702700"/>
                  <a:pt x="63771" y="4645765"/>
                  <a:pt x="0" y="4362768"/>
                </a:cubicBezTo>
                <a:cubicBezTo>
                  <a:pt x="-63771" y="4079771"/>
                  <a:pt x="25028" y="4132060"/>
                  <a:pt x="0" y="3975608"/>
                </a:cubicBezTo>
                <a:cubicBezTo>
                  <a:pt x="-25028" y="3819156"/>
                  <a:pt x="14853" y="3481500"/>
                  <a:pt x="0" y="3334195"/>
                </a:cubicBezTo>
                <a:cubicBezTo>
                  <a:pt x="-14853" y="3186890"/>
                  <a:pt x="35719" y="2928057"/>
                  <a:pt x="0" y="2756345"/>
                </a:cubicBezTo>
                <a:cubicBezTo>
                  <a:pt x="-35719" y="2584633"/>
                  <a:pt x="55188" y="2372408"/>
                  <a:pt x="0" y="2114931"/>
                </a:cubicBezTo>
                <a:cubicBezTo>
                  <a:pt x="-55188" y="1857454"/>
                  <a:pt x="9696" y="1879080"/>
                  <a:pt x="0" y="1727772"/>
                </a:cubicBezTo>
                <a:cubicBezTo>
                  <a:pt x="-9696" y="1576464"/>
                  <a:pt x="53583" y="1276948"/>
                  <a:pt x="0" y="1149922"/>
                </a:cubicBezTo>
                <a:cubicBezTo>
                  <a:pt x="-53583" y="1022896"/>
                  <a:pt x="22903" y="917284"/>
                  <a:pt x="0" y="699198"/>
                </a:cubicBezTo>
                <a:cubicBezTo>
                  <a:pt x="-22903" y="481112"/>
                  <a:pt x="22882" y="265463"/>
                  <a:pt x="0" y="0"/>
                </a:cubicBezTo>
                <a:close/>
              </a:path>
            </a:pathLst>
          </a:custGeom>
          <a:solidFill>
            <a:schemeClr val="bg1"/>
          </a:solidFill>
          <a:ln w="38100">
            <a:solidFill>
              <a:srgbClr val="F2F568"/>
            </a:solidFill>
            <a:prstDash val="dash"/>
            <a:extLst>
              <a:ext uri="{C807C97D-BFC1-408E-A445-0C87EB9F89A2}">
                <ask:lineSketchStyleProps xmlns:ask="http://schemas.microsoft.com/office/drawing/2018/sketchyshapes" sd="2672514949">
                  <a:prstGeom prst="snip1Rect">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3175794116"/>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Lst>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EFADF"/>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EDF7F50-9DDC-429D-A844-AD51A1F5F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E12E0433-87B9-4779-86C5-57874C3D41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8FD3B07-D806-4BE0-B72B-DB0275B7B09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BB8137CA-D131-4EF6-9B14-D9F7E276C745}" type="datetimeFigureOut">
              <a:rPr kumimoji="0" lang="zh-CN" altLang="en-US" sz="1200" b="0" i="0" u="none" strike="noStrike" kern="1200" cap="none" spc="0" normalizeH="0" baseline="0" noProof="0" smtClean="0">
                <a:ln>
                  <a:noFill/>
                </a:ln>
                <a:solidFill>
                  <a:prstClr val="black">
                    <a:tint val="75000"/>
                  </a:prstClr>
                </a:solidFill>
                <a:effectLst/>
                <a:uLnTx/>
                <a:uFillTx/>
                <a:latin typeface="思源黑体"/>
                <a:ea typeface="字魂70号-灵悦黑体"/>
                <a:cs typeface="+mn-cs"/>
              </a:rPr>
              <a:pPr marL="0" marR="0" lvl="0" indent="0" algn="l" defTabSz="914400" rtl="0" eaLnBrk="1" fontAlgn="auto" latinLnBrk="0" hangingPunct="1">
                <a:lnSpc>
                  <a:spcPct val="100000"/>
                </a:lnSpc>
                <a:spcBef>
                  <a:spcPts val="0"/>
                </a:spcBef>
                <a:spcAft>
                  <a:spcPts val="0"/>
                </a:spcAft>
                <a:buClrTx/>
                <a:buSzTx/>
                <a:buFontTx/>
                <a:buNone/>
                <a:tabLst/>
                <a:defRPr/>
              </a:pPr>
              <a:t>2025/8/8</a:t>
            </a:fld>
            <a:endParaRPr kumimoji="0" lang="zh-CN" altLang="en-US" sz="1200" b="0" i="0" u="none" strike="noStrike" kern="1200" cap="none" spc="0" normalizeH="0" baseline="0" noProof="0">
              <a:ln>
                <a:noFill/>
              </a:ln>
              <a:solidFill>
                <a:prstClr val="black">
                  <a:tint val="75000"/>
                </a:prstClr>
              </a:solidFill>
              <a:effectLst/>
              <a:uLnTx/>
              <a:uFillTx/>
              <a:latin typeface="思源黑体"/>
              <a:ea typeface="字魂70号-灵悦黑体"/>
              <a:cs typeface="+mn-cs"/>
            </a:endParaRPr>
          </a:p>
        </p:txBody>
      </p:sp>
      <p:sp>
        <p:nvSpPr>
          <p:cNvPr id="5" name="页脚占位符 4">
            <a:extLst>
              <a:ext uri="{FF2B5EF4-FFF2-40B4-BE49-F238E27FC236}">
                <a16:creationId xmlns:a16="http://schemas.microsoft.com/office/drawing/2014/main" id="{0C1F2046-F07B-4D3E-A33F-27E4276A78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思源黑体"/>
              <a:ea typeface="字魂70号-灵悦黑体"/>
              <a:cs typeface="+mn-cs"/>
            </a:endParaRPr>
          </a:p>
        </p:txBody>
      </p:sp>
      <p:sp>
        <p:nvSpPr>
          <p:cNvPr id="6" name="灯片编号占位符 5">
            <a:extLst>
              <a:ext uri="{FF2B5EF4-FFF2-40B4-BE49-F238E27FC236}">
                <a16:creationId xmlns:a16="http://schemas.microsoft.com/office/drawing/2014/main" id="{4095F106-1773-47AA-88ED-9215FDFC77C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F7755A1B-FC52-483B-B683-58CCB7978464}" type="slidenum">
              <a:rPr kumimoji="0" lang="zh-CN" altLang="en-US" sz="1200" b="0" i="0" u="none" strike="noStrike" kern="1200" cap="none" spc="0" normalizeH="0" baseline="0" noProof="0" smtClean="0">
                <a:ln>
                  <a:noFill/>
                </a:ln>
                <a:solidFill>
                  <a:prstClr val="black">
                    <a:tint val="75000"/>
                  </a:prstClr>
                </a:solidFill>
                <a:effectLst/>
                <a:uLnTx/>
                <a:uFillTx/>
                <a:latin typeface="思源黑体"/>
                <a:ea typeface="字魂70号-灵悦黑体"/>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思源黑体"/>
              <a:ea typeface="字魂70号-灵悦黑体"/>
              <a:cs typeface="+mn-cs"/>
            </a:endParaRPr>
          </a:p>
        </p:txBody>
      </p:sp>
    </p:spTree>
    <p:extLst>
      <p:ext uri="{BB962C8B-B14F-4D97-AF65-F5344CB8AC3E}">
        <p14:creationId xmlns:p14="http://schemas.microsoft.com/office/powerpoint/2010/main" val="321925899"/>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Lst>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36.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0.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50.png"/><Relationship Id="rId3" Type="http://schemas.openxmlformats.org/officeDocument/2006/relationships/image" Target="../media/image40.png"/><Relationship Id="rId7" Type="http://schemas.openxmlformats.org/officeDocument/2006/relationships/image" Target="../media/image44.png"/><Relationship Id="rId12" Type="http://schemas.openxmlformats.org/officeDocument/2006/relationships/image" Target="../media/image49.emf"/><Relationship Id="rId2" Type="http://schemas.openxmlformats.org/officeDocument/2006/relationships/notesSlide" Target="../notesSlides/notesSlide2.xml"/><Relationship Id="rId1" Type="http://schemas.openxmlformats.org/officeDocument/2006/relationships/slideLayout" Target="../slideLayouts/slideLayout25.xml"/><Relationship Id="rId6" Type="http://schemas.openxmlformats.org/officeDocument/2006/relationships/image" Target="../media/image43.png"/><Relationship Id="rId11" Type="http://schemas.openxmlformats.org/officeDocument/2006/relationships/image" Target="../media/image48.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jpg"/><Relationship Id="rId14" Type="http://schemas.microsoft.com/office/2007/relationships/hdphoto" Target="../media/hdphoto2.wdp"/></Relationships>
</file>

<file path=ppt/slides/_rels/slide11.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jpg"/><Relationship Id="rId7" Type="http://schemas.openxmlformats.org/officeDocument/2006/relationships/image" Target="../media/image56.png"/><Relationship Id="rId2" Type="http://schemas.openxmlformats.org/officeDocument/2006/relationships/image" Target="../media/image51.jpeg"/><Relationship Id="rId1" Type="http://schemas.openxmlformats.org/officeDocument/2006/relationships/slideLayout" Target="../slideLayouts/slideLayout13.xml"/><Relationship Id="rId6" Type="http://schemas.openxmlformats.org/officeDocument/2006/relationships/image" Target="../media/image55.jpeg"/><Relationship Id="rId11" Type="http://schemas.microsoft.com/office/2007/relationships/hdphoto" Target="../media/hdphoto4.wdp"/><Relationship Id="rId5" Type="http://schemas.openxmlformats.org/officeDocument/2006/relationships/image" Target="../media/image54.jpg"/><Relationship Id="rId10" Type="http://schemas.openxmlformats.org/officeDocument/2006/relationships/image" Target="../media/image58.png"/><Relationship Id="rId4" Type="http://schemas.openxmlformats.org/officeDocument/2006/relationships/image" Target="../media/image53.jpg"/><Relationship Id="rId9" Type="http://schemas.microsoft.com/office/2007/relationships/hdphoto" Target="../media/hdphoto3.wdp"/></Relationships>
</file>

<file path=ppt/slides/_rels/slide1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55.xml"/></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2.png"/><Relationship Id="rId4" Type="http://schemas.openxmlformats.org/officeDocument/2006/relationships/image" Target="../media/image61.png"/></Relationships>
</file>

<file path=ppt/slides/_rels/slide1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28.png"/><Relationship Id="rId5" Type="http://schemas.openxmlformats.org/officeDocument/2006/relationships/image" Target="../media/image27.gif"/><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50.png"/><Relationship Id="rId3" Type="http://schemas.openxmlformats.org/officeDocument/2006/relationships/image" Target="../media/image40.png"/><Relationship Id="rId7" Type="http://schemas.openxmlformats.org/officeDocument/2006/relationships/image" Target="../media/image44.png"/><Relationship Id="rId12" Type="http://schemas.openxmlformats.org/officeDocument/2006/relationships/image" Target="../media/image49.emf"/><Relationship Id="rId2" Type="http://schemas.openxmlformats.org/officeDocument/2006/relationships/notesSlide" Target="../notesSlides/notesSlide5.xml"/><Relationship Id="rId1" Type="http://schemas.openxmlformats.org/officeDocument/2006/relationships/slideLayout" Target="../slideLayouts/slideLayout25.xml"/><Relationship Id="rId6" Type="http://schemas.openxmlformats.org/officeDocument/2006/relationships/image" Target="../media/image43.png"/><Relationship Id="rId11" Type="http://schemas.openxmlformats.org/officeDocument/2006/relationships/image" Target="../media/image48.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jpg"/><Relationship Id="rId14" Type="http://schemas.microsoft.com/office/2007/relationships/hdphoto" Target="../media/hdphoto2.wdp"/></Relationships>
</file>

<file path=ppt/slides/_rels/slide1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55.xml"/></Relationships>
</file>

<file path=ppt/slides/_rels/slide1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5.png"/></Relationships>
</file>

<file path=ppt/slides/_rels/slide20.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50.png"/><Relationship Id="rId3" Type="http://schemas.openxmlformats.org/officeDocument/2006/relationships/image" Target="../media/image40.png"/><Relationship Id="rId7" Type="http://schemas.openxmlformats.org/officeDocument/2006/relationships/image" Target="../media/image44.png"/><Relationship Id="rId12" Type="http://schemas.openxmlformats.org/officeDocument/2006/relationships/image" Target="../media/image49.emf"/><Relationship Id="rId2" Type="http://schemas.openxmlformats.org/officeDocument/2006/relationships/notesSlide" Target="../notesSlides/notesSlide7.xml"/><Relationship Id="rId1" Type="http://schemas.openxmlformats.org/officeDocument/2006/relationships/slideLayout" Target="../slideLayouts/slideLayout25.xml"/><Relationship Id="rId6" Type="http://schemas.openxmlformats.org/officeDocument/2006/relationships/image" Target="../media/image43.png"/><Relationship Id="rId11" Type="http://schemas.openxmlformats.org/officeDocument/2006/relationships/image" Target="../media/image48.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jpg"/><Relationship Id="rId14" Type="http://schemas.microsoft.com/office/2007/relationships/hdphoto" Target="../media/hdphoto2.wdp"/></Relationships>
</file>

<file path=ppt/slides/_rels/slide21.xml.rels><?xml version="1.0" encoding="UTF-8" standalone="yes"?>
<Relationships xmlns="http://schemas.openxmlformats.org/package/2006/relationships"><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22.xml.rels><?xml version="1.0" encoding="UTF-8" standalone="yes"?>
<Relationships xmlns="http://schemas.openxmlformats.org/package/2006/relationships"><Relationship Id="rId8" Type="http://schemas.openxmlformats.org/officeDocument/2006/relationships/image" Target="../media/image72.png"/><Relationship Id="rId13" Type="http://schemas.microsoft.com/office/2007/relationships/hdphoto" Target="../media/hdphoto2.wdp"/><Relationship Id="rId3" Type="http://schemas.openxmlformats.org/officeDocument/2006/relationships/image" Target="../media/image66.png"/><Relationship Id="rId7" Type="http://schemas.openxmlformats.org/officeDocument/2006/relationships/image" Target="../media/image71.png"/><Relationship Id="rId12" Type="http://schemas.openxmlformats.org/officeDocument/2006/relationships/image" Target="../media/image50.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69.png"/><Relationship Id="rId11" Type="http://schemas.openxmlformats.org/officeDocument/2006/relationships/image" Target="../media/image38.png"/><Relationship Id="rId5" Type="http://schemas.openxmlformats.org/officeDocument/2006/relationships/image" Target="../media/image68.png"/><Relationship Id="rId10" Type="http://schemas.openxmlformats.org/officeDocument/2006/relationships/image" Target="../media/image74.png"/><Relationship Id="rId4" Type="http://schemas.openxmlformats.org/officeDocument/2006/relationships/image" Target="../media/image67.png"/><Relationship Id="rId9" Type="http://schemas.openxmlformats.org/officeDocument/2006/relationships/image" Target="../media/image73.png"/></Relationships>
</file>

<file path=ppt/slides/_rels/slide2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34.png"/><Relationship Id="rId1" Type="http://schemas.openxmlformats.org/officeDocument/2006/relationships/slideLayout" Target="../slideLayouts/slideLayout55.xml"/></Relationships>
</file>

<file path=ppt/slides/_rels/slide2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26.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50.png"/><Relationship Id="rId3" Type="http://schemas.openxmlformats.org/officeDocument/2006/relationships/image" Target="../media/image40.png"/><Relationship Id="rId7" Type="http://schemas.openxmlformats.org/officeDocument/2006/relationships/image" Target="../media/image44.png"/><Relationship Id="rId12" Type="http://schemas.openxmlformats.org/officeDocument/2006/relationships/image" Target="../media/image49.emf"/><Relationship Id="rId2" Type="http://schemas.openxmlformats.org/officeDocument/2006/relationships/notesSlide" Target="../notesSlides/notesSlide12.xml"/><Relationship Id="rId1" Type="http://schemas.openxmlformats.org/officeDocument/2006/relationships/slideLayout" Target="../slideLayouts/slideLayout25.xml"/><Relationship Id="rId6" Type="http://schemas.openxmlformats.org/officeDocument/2006/relationships/image" Target="../media/image43.png"/><Relationship Id="rId11" Type="http://schemas.openxmlformats.org/officeDocument/2006/relationships/image" Target="../media/image48.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jpg"/><Relationship Id="rId14" Type="http://schemas.microsoft.com/office/2007/relationships/hdphoto" Target="../media/hdphoto2.wdp"/></Relationships>
</file>

<file path=ppt/slides/_rels/slide27.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66.png"/><Relationship Id="rId7" Type="http://schemas.openxmlformats.org/officeDocument/2006/relationships/image" Target="../media/image82.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28.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66.png"/><Relationship Id="rId7" Type="http://schemas.openxmlformats.org/officeDocument/2006/relationships/image" Target="../media/image84.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 Id="rId9" Type="http://schemas.openxmlformats.org/officeDocument/2006/relationships/image" Target="../media/image78.png"/></Relationships>
</file>

<file path=ppt/slides/_rels/slide2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image" Target="../media/image28.png"/><Relationship Id="rId5" Type="http://schemas.openxmlformats.org/officeDocument/2006/relationships/image" Target="../media/image27.gif"/><Relationship Id="rId4" Type="http://schemas.openxmlformats.org/officeDocument/2006/relationships/image" Target="../media/image26.jpeg"/></Relationships>
</file>

<file path=ppt/slides/_rels/slide3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50.png"/><Relationship Id="rId4" Type="http://schemas.openxmlformats.org/officeDocument/2006/relationships/image" Target="../media/image38.png"/></Relationships>
</file>

<file path=ppt/slides/_rels/slide31.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36.xml"/><Relationship Id="rId6" Type="http://schemas.openxmlformats.org/officeDocument/2006/relationships/image" Target="../media/image86.png"/><Relationship Id="rId5" Type="http://schemas.openxmlformats.org/officeDocument/2006/relationships/image" Target="../media/image23.png"/><Relationship Id="rId4" Type="http://schemas.openxmlformats.org/officeDocument/2006/relationships/image" Target="../media/image22.png"/></Relationships>
</file>

<file path=ppt/slides/_rels/slide3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68.png"/><Relationship Id="rId4" Type="http://schemas.openxmlformats.org/officeDocument/2006/relationships/image" Target="../media/image67.png"/></Relationships>
</file>

<file path=ppt/slides/_rels/slide33.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66.png"/><Relationship Id="rId7" Type="http://schemas.openxmlformats.org/officeDocument/2006/relationships/image" Target="../media/image87.gif"/><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 Id="rId9" Type="http://schemas.microsoft.com/office/2007/relationships/hdphoto" Target="../media/hdphoto5.wdp"/></Relationships>
</file>

<file path=ppt/slides/_rels/slide3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9.xml"/><Relationship Id="rId1" Type="http://schemas.openxmlformats.org/officeDocument/2006/relationships/slideLayout" Target="../slideLayouts/slideLayout60.xml"/><Relationship Id="rId4" Type="http://schemas.openxmlformats.org/officeDocument/2006/relationships/image" Target="../media/image90.png"/></Relationships>
</file>

<file path=ppt/slides/_rels/slide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36.xml"/><Relationship Id="rId6" Type="http://schemas.openxmlformats.org/officeDocument/2006/relationships/image" Target="../media/image33.png"/><Relationship Id="rId5" Type="http://schemas.openxmlformats.org/officeDocument/2006/relationships/image" Target="../media/image23.png"/><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55.xml"/></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38.png"/><Relationship Id="rId4" Type="http://schemas.openxmlformats.org/officeDocument/2006/relationships/image" Target="../media/image37.png"/></Relationships>
</file>

<file path=ppt/slides/_rels/slide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image" Target="../media/image28.png"/><Relationship Id="rId5" Type="http://schemas.openxmlformats.org/officeDocument/2006/relationships/image" Target="../media/image27.gif"/><Relationship Id="rId4"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A picture containing cloud, sky, colorfulness, blur&#10;&#10;Description automatically generated">
            <a:extLst>
              <a:ext uri="{FF2B5EF4-FFF2-40B4-BE49-F238E27FC236}">
                <a16:creationId xmlns:a16="http://schemas.microsoft.com/office/drawing/2014/main" id="{C6E0903E-6679-6BD9-D770-89A7EBBBC417}"/>
              </a:ext>
            </a:extLst>
          </p:cNvPr>
          <p:cNvPicPr>
            <a:picLocks noChangeAspect="1"/>
          </p:cNvPicPr>
          <p:nvPr/>
        </p:nvPicPr>
        <p:blipFill rotWithShape="1">
          <a:blip r:embed="rId3">
            <a:extLst>
              <a:ext uri="{28A0092B-C50C-407E-A947-70E740481C1C}">
                <a14:useLocalDpi xmlns:a14="http://schemas.microsoft.com/office/drawing/2010/main" val="0"/>
              </a:ext>
            </a:extLst>
          </a:blip>
          <a:srcRect t="15625"/>
          <a:stretch/>
        </p:blipFill>
        <p:spPr>
          <a:xfrm>
            <a:off x="-1" y="0"/>
            <a:ext cx="12190985" cy="6858000"/>
          </a:xfrm>
          <a:prstGeom prst="rect">
            <a:avLst/>
          </a:prstGeom>
        </p:spPr>
      </p:pic>
      <p:pic>
        <p:nvPicPr>
          <p:cNvPr id="12" name="Picture 11" descr="A picture containing cartoon, art&#10;&#10;Description automatically generated">
            <a:extLst>
              <a:ext uri="{FF2B5EF4-FFF2-40B4-BE49-F238E27FC236}">
                <a16:creationId xmlns:a16="http://schemas.microsoft.com/office/drawing/2014/main" id="{0648588F-A8E7-53A4-5581-25CE986CD3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8255" y="0"/>
            <a:ext cx="10795488" cy="10764000"/>
          </a:xfrm>
          <a:prstGeom prst="rect">
            <a:avLst/>
          </a:prstGeom>
          <a:effectLst>
            <a:outerShdw blurRad="50800" dist="38100" dir="10800000" algn="r" rotWithShape="0">
              <a:schemeClr val="tx1">
                <a:lumMod val="50000"/>
                <a:lumOff val="50000"/>
                <a:alpha val="40000"/>
              </a:schemeClr>
            </a:outerShdw>
          </a:effectLst>
        </p:spPr>
      </p:pic>
      <p:pic>
        <p:nvPicPr>
          <p:cNvPr id="14" name="Picture 13">
            <a:extLst>
              <a:ext uri="{FF2B5EF4-FFF2-40B4-BE49-F238E27FC236}">
                <a16:creationId xmlns:a16="http://schemas.microsoft.com/office/drawing/2014/main" id="{C0252BF9-9714-CC43-DCB5-27B65ED713D5}"/>
              </a:ext>
            </a:extLst>
          </p:cNvPr>
          <p:cNvPicPr>
            <a:picLocks noChangeAspect="1"/>
          </p:cNvPicPr>
          <p:nvPr/>
        </p:nvPicPr>
        <p:blipFill>
          <a:blip r:embed="rId5"/>
          <a:stretch>
            <a:fillRect/>
          </a:stretch>
        </p:blipFill>
        <p:spPr>
          <a:xfrm>
            <a:off x="-1" y="3182112"/>
            <a:ext cx="12192000" cy="3675888"/>
          </a:xfrm>
          <a:prstGeom prst="rect">
            <a:avLst/>
          </a:prstGeom>
          <a:effectLst>
            <a:outerShdw blurRad="50800" dist="38100" dir="16200000" rotWithShape="0">
              <a:schemeClr val="accent5">
                <a:lumMod val="50000"/>
                <a:alpha val="40000"/>
              </a:schemeClr>
            </a:outerShdw>
          </a:effectLst>
        </p:spPr>
      </p:pic>
      <p:pic>
        <p:nvPicPr>
          <p:cNvPr id="2" name="Picture 1">
            <a:extLst>
              <a:ext uri="{FF2B5EF4-FFF2-40B4-BE49-F238E27FC236}">
                <a16:creationId xmlns:a16="http://schemas.microsoft.com/office/drawing/2014/main" id="{1E35EB4A-B6C4-4795-6D13-162B83A688A1}"/>
              </a:ext>
            </a:extLst>
          </p:cNvPr>
          <p:cNvPicPr>
            <a:picLocks noChangeAspect="1"/>
          </p:cNvPicPr>
          <p:nvPr/>
        </p:nvPicPr>
        <p:blipFill>
          <a:blip r:embed="rId6"/>
          <a:stretch>
            <a:fillRect/>
          </a:stretch>
        </p:blipFill>
        <p:spPr>
          <a:xfrm>
            <a:off x="133350" y="3429000"/>
            <a:ext cx="12192000" cy="3938016"/>
          </a:xfrm>
          <a:prstGeom prst="rect">
            <a:avLst/>
          </a:prstGeom>
        </p:spPr>
      </p:pic>
    </p:spTree>
    <p:extLst>
      <p:ext uri="{BB962C8B-B14F-4D97-AF65-F5344CB8AC3E}">
        <p14:creationId xmlns:p14="http://schemas.microsoft.com/office/powerpoint/2010/main" val="72112593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14:presetBounceEnd="50000">
                                      <p:stCondLst>
                                        <p:cond delay="0"/>
                                      </p:stCondLst>
                                      <p:childTnLst>
                                        <p:animRot by="-21600000" p14:bounceEnd="50000">
                                          <p:cBhvr>
                                            <p:cTn id="6" dur="3000" fill="hold"/>
                                            <p:tgtEl>
                                              <p:spTgt spid="12"/>
                                            </p:tgtEl>
                                            <p:attrNameLst>
                                              <p:attrName>r</p:attrName>
                                            </p:attrNameLst>
                                          </p:cBhvr>
                                        </p:animRot>
                                      </p:childTnLst>
                                      <p:subTnLst>
                                        <p:audio>
                                          <p:cMediaNode>
                                            <p:cTn display="0" masterRel="sameClick">
                                              <p:stCondLst>
                                                <p:cond evt="begin" delay="0">
                                                  <p:tn val="5"/>
                                                </p:cond>
                                              </p:stCondLst>
                                              <p:endCondLst>
                                                <p:cond evt="onStopAudio" delay="0">
                                                  <p:tgtEl>
                                                    <p:sldTgt/>
                                                  </p:tgtEl>
                                                </p:cond>
                                              </p:endCondLst>
                                            </p:cTn>
                                            <p:tgtEl>
                                              <p:sndTgt r:embed="rId2" name="giai-điệu-thần-tiên.wav"/>
                                            </p:tgtEl>
                                          </p:cMediaNode>
                                        </p:audio>
                                      </p:subTnLst>
                                    </p:cTn>
                                  </p:par>
                                  <p:par>
                                    <p:cTn id="7" presetID="3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1000" fill="hold"/>
                                            <p:tgtEl>
                                              <p:spTgt spid="2"/>
                                            </p:tgtEl>
                                            <p:attrNameLst>
                                              <p:attrName>ppt_w</p:attrName>
                                            </p:attrNameLst>
                                          </p:cBhvr>
                                          <p:tavLst>
                                            <p:tav tm="0">
                                              <p:val>
                                                <p:fltVal val="0"/>
                                              </p:val>
                                            </p:tav>
                                            <p:tav tm="100000">
                                              <p:val>
                                                <p:strVal val="#ppt_w"/>
                                              </p:val>
                                            </p:tav>
                                          </p:tavLst>
                                        </p:anim>
                                        <p:anim calcmode="lin" valueType="num">
                                          <p:cBhvr>
                                            <p:cTn id="10" dur="1000" fill="hold"/>
                                            <p:tgtEl>
                                              <p:spTgt spid="2"/>
                                            </p:tgtEl>
                                            <p:attrNameLst>
                                              <p:attrName>ppt_h</p:attrName>
                                            </p:attrNameLst>
                                          </p:cBhvr>
                                          <p:tavLst>
                                            <p:tav tm="0">
                                              <p:val>
                                                <p:fltVal val="0"/>
                                              </p:val>
                                            </p:tav>
                                            <p:tav tm="100000">
                                              <p:val>
                                                <p:strVal val="#ppt_h"/>
                                              </p:val>
                                            </p:tav>
                                          </p:tavLst>
                                        </p:anim>
                                        <p:anim calcmode="lin" valueType="num">
                                          <p:cBhvr>
                                            <p:cTn id="11" dur="1000" fill="hold"/>
                                            <p:tgtEl>
                                              <p:spTgt spid="2"/>
                                            </p:tgtEl>
                                            <p:attrNameLst>
                                              <p:attrName>style.rotation</p:attrName>
                                            </p:attrNameLst>
                                          </p:cBhvr>
                                          <p:tavLst>
                                            <p:tav tm="0">
                                              <p:val>
                                                <p:fltVal val="90"/>
                                              </p:val>
                                            </p:tav>
                                            <p:tav tm="100000">
                                              <p:val>
                                                <p:fltVal val="0"/>
                                              </p:val>
                                            </p:tav>
                                          </p:tavLst>
                                        </p:anim>
                                        <p:animEffect transition="in" filter="fade">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12"/>
                                            </p:tgtEl>
                                            <p:attrNameLst>
                                              <p:attrName>r</p:attrName>
                                            </p:attrNameLst>
                                          </p:cBhvr>
                                        </p:animRot>
                                      </p:childTnLst>
                                      <p:subTnLst>
                                        <p:audio>
                                          <p:cMediaNode>
                                            <p:cTn display="0" masterRel="sameClick">
                                              <p:stCondLst>
                                                <p:cond evt="begin" delay="0">
                                                  <p:tn val="5"/>
                                                </p:cond>
                                              </p:stCondLst>
                                              <p:endCondLst>
                                                <p:cond evt="onStopAudio" delay="0">
                                                  <p:tgtEl>
                                                    <p:sldTgt/>
                                                  </p:tgtEl>
                                                </p:cond>
                                              </p:endCondLst>
                                            </p:cTn>
                                            <p:tgtEl>
                                              <p:sndTgt r:embed="rId7" name="giai-điệu-thần-tiên.wav"/>
                                            </p:tgtEl>
                                          </p:cMediaNode>
                                        </p:audio>
                                      </p:subTnLst>
                                    </p:cTn>
                                  </p:par>
                                  <p:par>
                                    <p:cTn id="7" presetID="3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1000" fill="hold"/>
                                            <p:tgtEl>
                                              <p:spTgt spid="2"/>
                                            </p:tgtEl>
                                            <p:attrNameLst>
                                              <p:attrName>ppt_w</p:attrName>
                                            </p:attrNameLst>
                                          </p:cBhvr>
                                          <p:tavLst>
                                            <p:tav tm="0">
                                              <p:val>
                                                <p:fltVal val="0"/>
                                              </p:val>
                                            </p:tav>
                                            <p:tav tm="100000">
                                              <p:val>
                                                <p:strVal val="#ppt_w"/>
                                              </p:val>
                                            </p:tav>
                                          </p:tavLst>
                                        </p:anim>
                                        <p:anim calcmode="lin" valueType="num">
                                          <p:cBhvr>
                                            <p:cTn id="10" dur="1000" fill="hold"/>
                                            <p:tgtEl>
                                              <p:spTgt spid="2"/>
                                            </p:tgtEl>
                                            <p:attrNameLst>
                                              <p:attrName>ppt_h</p:attrName>
                                            </p:attrNameLst>
                                          </p:cBhvr>
                                          <p:tavLst>
                                            <p:tav tm="0">
                                              <p:val>
                                                <p:fltVal val="0"/>
                                              </p:val>
                                            </p:tav>
                                            <p:tav tm="100000">
                                              <p:val>
                                                <p:strVal val="#ppt_h"/>
                                              </p:val>
                                            </p:tav>
                                          </p:tavLst>
                                        </p:anim>
                                        <p:anim calcmode="lin" valueType="num">
                                          <p:cBhvr>
                                            <p:cTn id="11" dur="1000" fill="hold"/>
                                            <p:tgtEl>
                                              <p:spTgt spid="2"/>
                                            </p:tgtEl>
                                            <p:attrNameLst>
                                              <p:attrName>style.rotation</p:attrName>
                                            </p:attrNameLst>
                                          </p:cBhvr>
                                          <p:tavLst>
                                            <p:tav tm="0">
                                              <p:val>
                                                <p:fltVal val="90"/>
                                              </p:val>
                                            </p:tav>
                                            <p:tav tm="100000">
                                              <p:val>
                                                <p:fltVal val="0"/>
                                              </p:val>
                                            </p:tav>
                                          </p:tavLst>
                                        </p:anim>
                                        <p:animEffect transition="in" filter="fade">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9375265" y="2642197"/>
            <a:ext cx="894267" cy="1192347"/>
          </a:xfrm>
          <a:prstGeom prst="rect">
            <a:avLst/>
          </a:prstGeom>
          <a:noFill/>
          <a:ln>
            <a:noFill/>
          </a:ln>
        </p:spPr>
      </p:pic>
      <p:pic>
        <p:nvPicPr>
          <p:cNvPr id="55" name="Google Shape;55;p13"/>
          <p:cNvPicPr preferRelativeResize="0"/>
          <p:nvPr/>
        </p:nvPicPr>
        <p:blipFill>
          <a:blip r:embed="rId4">
            <a:alphaModFix/>
          </a:blip>
          <a:stretch>
            <a:fillRect/>
          </a:stretch>
        </p:blipFill>
        <p:spPr>
          <a:xfrm>
            <a:off x="0" y="1"/>
            <a:ext cx="12192001" cy="6858000"/>
          </a:xfrm>
          <a:prstGeom prst="rect">
            <a:avLst/>
          </a:prstGeom>
          <a:noFill/>
          <a:ln>
            <a:noFill/>
          </a:ln>
        </p:spPr>
      </p:pic>
      <p:pic>
        <p:nvPicPr>
          <p:cNvPr id="56" name="Google Shape;56;p13"/>
          <p:cNvPicPr preferRelativeResize="0"/>
          <p:nvPr/>
        </p:nvPicPr>
        <p:blipFill>
          <a:blip r:embed="rId5">
            <a:alphaModFix/>
          </a:blip>
          <a:stretch>
            <a:fillRect/>
          </a:stretch>
        </p:blipFill>
        <p:spPr>
          <a:xfrm>
            <a:off x="321438" y="1055084"/>
            <a:ext cx="2116968" cy="2316093"/>
          </a:xfrm>
          <a:prstGeom prst="rect">
            <a:avLst/>
          </a:prstGeom>
          <a:noFill/>
          <a:ln>
            <a:noFill/>
          </a:ln>
        </p:spPr>
      </p:pic>
      <p:pic>
        <p:nvPicPr>
          <p:cNvPr id="59" name="Google Shape;59;p13"/>
          <p:cNvPicPr preferRelativeResize="0"/>
          <p:nvPr/>
        </p:nvPicPr>
        <p:blipFill>
          <a:blip r:embed="rId6">
            <a:alphaModFix/>
          </a:blip>
          <a:stretch>
            <a:fillRect/>
          </a:stretch>
        </p:blipFill>
        <p:spPr>
          <a:xfrm>
            <a:off x="-90200" y="1"/>
            <a:ext cx="2762768" cy="1036033"/>
          </a:xfrm>
          <a:prstGeom prst="rect">
            <a:avLst/>
          </a:prstGeom>
          <a:noFill/>
          <a:ln>
            <a:noFill/>
          </a:ln>
        </p:spPr>
      </p:pic>
      <p:pic>
        <p:nvPicPr>
          <p:cNvPr id="60" name="Google Shape;60;p13"/>
          <p:cNvPicPr preferRelativeResize="0"/>
          <p:nvPr/>
        </p:nvPicPr>
        <p:blipFill>
          <a:blip r:embed="rId6">
            <a:alphaModFix/>
          </a:blip>
          <a:stretch>
            <a:fillRect/>
          </a:stretch>
        </p:blipFill>
        <p:spPr>
          <a:xfrm>
            <a:off x="2530467" y="1"/>
            <a:ext cx="2762768" cy="1036033"/>
          </a:xfrm>
          <a:prstGeom prst="rect">
            <a:avLst/>
          </a:prstGeom>
          <a:noFill/>
          <a:ln>
            <a:noFill/>
          </a:ln>
        </p:spPr>
      </p:pic>
      <p:pic>
        <p:nvPicPr>
          <p:cNvPr id="61" name="Google Shape;61;p13"/>
          <p:cNvPicPr preferRelativeResize="0"/>
          <p:nvPr/>
        </p:nvPicPr>
        <p:blipFill>
          <a:blip r:embed="rId6">
            <a:alphaModFix/>
          </a:blip>
          <a:stretch>
            <a:fillRect/>
          </a:stretch>
        </p:blipFill>
        <p:spPr>
          <a:xfrm>
            <a:off x="6808567" y="1"/>
            <a:ext cx="2762768" cy="1036033"/>
          </a:xfrm>
          <a:prstGeom prst="rect">
            <a:avLst/>
          </a:prstGeom>
          <a:noFill/>
          <a:ln>
            <a:noFill/>
          </a:ln>
        </p:spPr>
      </p:pic>
      <p:pic>
        <p:nvPicPr>
          <p:cNvPr id="62" name="Google Shape;62;p13"/>
          <p:cNvPicPr preferRelativeResize="0"/>
          <p:nvPr/>
        </p:nvPicPr>
        <p:blipFill>
          <a:blip r:embed="rId6">
            <a:alphaModFix/>
          </a:blip>
          <a:stretch>
            <a:fillRect/>
          </a:stretch>
        </p:blipFill>
        <p:spPr>
          <a:xfrm>
            <a:off x="9429233" y="1"/>
            <a:ext cx="2762768" cy="1036033"/>
          </a:xfrm>
          <a:prstGeom prst="rect">
            <a:avLst/>
          </a:prstGeom>
          <a:noFill/>
          <a:ln>
            <a:noFill/>
          </a:ln>
        </p:spPr>
      </p:pic>
      <p:pic>
        <p:nvPicPr>
          <p:cNvPr id="63" name="Google Shape;63;p13"/>
          <p:cNvPicPr preferRelativeResize="0"/>
          <p:nvPr/>
        </p:nvPicPr>
        <p:blipFill>
          <a:blip r:embed="rId7">
            <a:alphaModFix/>
          </a:blip>
          <a:stretch>
            <a:fillRect/>
          </a:stretch>
        </p:blipFill>
        <p:spPr>
          <a:xfrm>
            <a:off x="5383901" y="-100082"/>
            <a:ext cx="1333999" cy="1333999"/>
          </a:xfrm>
          <a:prstGeom prst="rect">
            <a:avLst/>
          </a:prstGeom>
          <a:noFill/>
          <a:ln>
            <a:noFill/>
          </a:ln>
        </p:spPr>
      </p:pic>
      <p:pic>
        <p:nvPicPr>
          <p:cNvPr id="64" name="Google Shape;64;p13"/>
          <p:cNvPicPr preferRelativeResize="0"/>
          <p:nvPr/>
        </p:nvPicPr>
        <p:blipFill>
          <a:blip r:embed="rId8">
            <a:alphaModFix/>
          </a:blip>
          <a:stretch>
            <a:fillRect/>
          </a:stretch>
        </p:blipFill>
        <p:spPr>
          <a:xfrm>
            <a:off x="140584" y="3705967"/>
            <a:ext cx="2330733" cy="2330733"/>
          </a:xfrm>
          <a:prstGeom prst="rect">
            <a:avLst/>
          </a:prstGeom>
          <a:noFill/>
          <a:ln>
            <a:noFill/>
          </a:ln>
        </p:spPr>
      </p:pic>
      <p:pic>
        <p:nvPicPr>
          <p:cNvPr id="45" name="Google Shape;87;p14">
            <a:extLst>
              <a:ext uri="{FF2B5EF4-FFF2-40B4-BE49-F238E27FC236}">
                <a16:creationId xmlns:a16="http://schemas.microsoft.com/office/drawing/2014/main" id="{D36BBD45-F213-4F68-B37B-AC56AF0EF7B9}"/>
              </a:ext>
            </a:extLst>
          </p:cNvPr>
          <p:cNvPicPr preferRelativeResize="0"/>
          <p:nvPr/>
        </p:nvPicPr>
        <p:blipFill>
          <a:blip r:embed="rId9">
            <a:alphaModFix/>
          </a:blip>
          <a:stretch>
            <a:fillRect/>
          </a:stretch>
        </p:blipFill>
        <p:spPr>
          <a:xfrm>
            <a:off x="3065113" y="974663"/>
            <a:ext cx="6371708" cy="3791229"/>
          </a:xfrm>
          <a:prstGeom prst="rect">
            <a:avLst/>
          </a:prstGeom>
          <a:noFill/>
          <a:ln>
            <a:noFill/>
          </a:ln>
        </p:spPr>
      </p:pic>
      <p:sp>
        <p:nvSpPr>
          <p:cNvPr id="47" name="Google Shape;95;p14">
            <a:extLst>
              <a:ext uri="{FF2B5EF4-FFF2-40B4-BE49-F238E27FC236}">
                <a16:creationId xmlns:a16="http://schemas.microsoft.com/office/drawing/2014/main" id="{3E0DA39B-87D4-493D-B09A-A5B0539A1CD2}"/>
              </a:ext>
            </a:extLst>
          </p:cNvPr>
          <p:cNvSpPr txBox="1"/>
          <p:nvPr/>
        </p:nvSpPr>
        <p:spPr>
          <a:xfrm>
            <a:off x="3322859" y="1130744"/>
            <a:ext cx="5856134" cy="3236394"/>
          </a:xfrm>
          <a:prstGeom prst="rect">
            <a:avLst/>
          </a:prstGeom>
          <a:solidFill>
            <a:srgbClr val="FFFFFF"/>
          </a:solidFill>
          <a:ln>
            <a:noFill/>
          </a:ln>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4667" b="1" i="0" u="none" strike="noStrike" kern="0" cap="none" spc="0" normalizeH="0" baseline="0" noProof="0">
              <a:ln>
                <a:noFill/>
              </a:ln>
              <a:solidFill>
                <a:srgbClr val="FFFF00"/>
              </a:solidFill>
              <a:effectLst/>
              <a:uLnTx/>
              <a:uFillTx/>
              <a:latin typeface="Georgia"/>
              <a:ea typeface="Georgia"/>
              <a:cs typeface="Georgia"/>
              <a:sym typeface="Georgia"/>
            </a:endParaRPr>
          </a:p>
        </p:txBody>
      </p:sp>
      <p:pic>
        <p:nvPicPr>
          <p:cNvPr id="95" name="Google Shape;81;p14">
            <a:extLst>
              <a:ext uri="{FF2B5EF4-FFF2-40B4-BE49-F238E27FC236}">
                <a16:creationId xmlns:a16="http://schemas.microsoft.com/office/drawing/2014/main" id="{41963B24-EFB3-481D-B566-FACAC77F48AA}"/>
              </a:ext>
            </a:extLst>
          </p:cNvPr>
          <p:cNvPicPr preferRelativeResize="0"/>
          <p:nvPr/>
        </p:nvPicPr>
        <p:blipFill>
          <a:blip r:embed="rId10">
            <a:alphaModFix/>
          </a:blip>
          <a:stretch>
            <a:fillRect/>
          </a:stretch>
        </p:blipFill>
        <p:spPr>
          <a:xfrm>
            <a:off x="10944963" y="1194857"/>
            <a:ext cx="1091037" cy="1328842"/>
          </a:xfrm>
          <a:prstGeom prst="rect">
            <a:avLst/>
          </a:prstGeom>
          <a:noFill/>
          <a:ln w="38100" cap="flat" cmpd="sng">
            <a:solidFill>
              <a:srgbClr val="666666"/>
            </a:solidFill>
            <a:prstDash val="solid"/>
            <a:round/>
            <a:headEnd type="none" w="sm" len="sm"/>
            <a:tailEnd type="none" w="sm" len="sm"/>
          </a:ln>
        </p:spPr>
      </p:pic>
      <p:pic>
        <p:nvPicPr>
          <p:cNvPr id="96" name="Google Shape;82;p14">
            <a:extLst>
              <a:ext uri="{FF2B5EF4-FFF2-40B4-BE49-F238E27FC236}">
                <a16:creationId xmlns:a16="http://schemas.microsoft.com/office/drawing/2014/main" id="{526CF1DF-E40C-44BF-835B-EAD31A2112F5}"/>
              </a:ext>
            </a:extLst>
          </p:cNvPr>
          <p:cNvPicPr preferRelativeResize="0"/>
          <p:nvPr/>
        </p:nvPicPr>
        <p:blipFill rotWithShape="1">
          <a:blip r:embed="rId11">
            <a:alphaModFix/>
          </a:blip>
          <a:srcRect l="13052" t="3784" r="13119" b="3450"/>
          <a:stretch/>
        </p:blipFill>
        <p:spPr>
          <a:xfrm>
            <a:off x="9663256" y="1211636"/>
            <a:ext cx="1091038" cy="1360728"/>
          </a:xfrm>
          <a:prstGeom prst="rect">
            <a:avLst/>
          </a:prstGeom>
          <a:noFill/>
          <a:ln w="38100" cap="flat" cmpd="sng">
            <a:solidFill>
              <a:srgbClr val="666666"/>
            </a:solidFill>
            <a:prstDash val="solid"/>
            <a:round/>
            <a:headEnd type="none" w="sm" len="sm"/>
            <a:tailEnd type="none" w="sm" len="sm"/>
          </a:ln>
        </p:spPr>
      </p:pic>
      <p:pic>
        <p:nvPicPr>
          <p:cNvPr id="20" name="Picture 19">
            <a:extLst>
              <a:ext uri="{FF2B5EF4-FFF2-40B4-BE49-F238E27FC236}">
                <a16:creationId xmlns:a16="http://schemas.microsoft.com/office/drawing/2014/main" id="{B5EE0D9C-F92A-4408-9D5D-8DC38946A186}"/>
              </a:ext>
            </a:extLst>
          </p:cNvPr>
          <p:cNvPicPr>
            <a:picLocks noChangeAspect="1"/>
          </p:cNvPicPr>
          <p:nvPr/>
        </p:nvPicPr>
        <p:blipFill>
          <a:blip r:embed="rId12"/>
          <a:stretch>
            <a:fillRect/>
          </a:stretch>
        </p:blipFill>
        <p:spPr>
          <a:xfrm>
            <a:off x="3675595" y="2134776"/>
            <a:ext cx="4945599" cy="665751"/>
          </a:xfrm>
          <a:prstGeom prst="rect">
            <a:avLst/>
          </a:prstGeom>
        </p:spPr>
      </p:pic>
      <p:pic>
        <p:nvPicPr>
          <p:cNvPr id="1026" name="Picture 2" descr="Feliz Menino Bonitinho Garoto Com Idéia De Luz | Art drawings for kids,  School art activities, Back to school art activity"/>
          <p:cNvPicPr>
            <a:picLocks noChangeAspect="1" noChangeArrowheads="1"/>
          </p:cNvPicPr>
          <p:nvPr/>
        </p:nvPicPr>
        <p:blipFill>
          <a:blip r:embed="rId13">
            <a:extLst>
              <a:ext uri="{BEBA8EAE-BF5A-486C-A8C5-ECC9F3942E4B}">
                <a14:imgProps xmlns:a14="http://schemas.microsoft.com/office/drawing/2010/main">
                  <a14:imgLayer r:embed="rId14">
                    <a14:imgEffect>
                      <a14:backgroundRemoval t="9869" b="100000" l="9904" r="89936">
                        <a14:foregroundMark x1="44569" y1="44702" x2="44569" y2="44702"/>
                        <a14:foregroundMark x1="45687" y1="45283" x2="46006" y2="53266"/>
                        <a14:foregroundMark x1="59425" y1="45283" x2="58147" y2="54572"/>
                        <a14:foregroundMark x1="54633" y1="79390" x2="57508" y2="85341"/>
                        <a14:foregroundMark x1="48243" y1="79826" x2="43291" y2="88824"/>
                        <a14:foregroundMark x1="57029" y1="86938" x2="65335" y2="90131"/>
                      </a14:backgroundRemoval>
                    </a14:imgEffect>
                  </a14:imgLayer>
                </a14:imgProps>
              </a:ext>
              <a:ext uri="{28A0092B-C50C-407E-A947-70E740481C1C}">
                <a14:useLocalDpi xmlns:a14="http://schemas.microsoft.com/office/drawing/2010/main" val="0"/>
              </a:ext>
            </a:extLst>
          </a:blip>
          <a:srcRect/>
          <a:stretch>
            <a:fillRect/>
          </a:stretch>
        </p:blipFill>
        <p:spPr bwMode="auto">
          <a:xfrm>
            <a:off x="6905067" y="2840826"/>
            <a:ext cx="3849227" cy="4236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783262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C5A7238B-77BD-C55B-E2F7-3C44BE4BF45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632577" y="784868"/>
            <a:ext cx="8970653" cy="516569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44C1E71E-2081-6877-68F5-8003562C7E5A}"/>
              </a:ext>
            </a:extLst>
          </p:cNvPr>
          <p:cNvSpPr txBox="1"/>
          <p:nvPr/>
        </p:nvSpPr>
        <p:spPr>
          <a:xfrm>
            <a:off x="3916680" y="6044327"/>
            <a:ext cx="4907280" cy="783193"/>
          </a:xfrm>
          <a:prstGeom prst="flowChartAlternateProcess">
            <a:avLst/>
          </a:prstGeom>
          <a:solidFill>
            <a:schemeClr val="accent4">
              <a:lumMod val="20000"/>
              <a:lumOff val="80000"/>
            </a:schemeClr>
          </a:solidFill>
        </p:spPr>
        <p:txBody>
          <a:bodyPr wrap="square" rtlCol="0">
            <a:spAutoFit/>
          </a:bodyPr>
          <a:lstStyle/>
          <a:p>
            <a:pPr algn="ctr"/>
            <a:r>
              <a:rPr lang="en-US" sz="4000" dirty="0" err="1">
                <a:solidFill>
                  <a:srgbClr val="0070C0"/>
                </a:solidFill>
                <a:latin typeface="Cambria" panose="02040503050406030204" pitchFamily="18" charset="0"/>
                <a:ea typeface="Cambria" panose="02040503050406030204" pitchFamily="18" charset="0"/>
              </a:rPr>
              <a:t>Bà</a:t>
            </a:r>
            <a:r>
              <a:rPr lang="en-US" sz="4000" dirty="0">
                <a:solidFill>
                  <a:srgbClr val="0070C0"/>
                </a:solidFill>
                <a:latin typeface="Cambria" panose="02040503050406030204" pitchFamily="18" charset="0"/>
                <a:ea typeface="Cambria" panose="02040503050406030204" pitchFamily="18" charset="0"/>
              </a:rPr>
              <a:t> </a:t>
            </a:r>
            <a:r>
              <a:rPr lang="en-US" sz="4000" dirty="0" err="1">
                <a:solidFill>
                  <a:srgbClr val="0070C0"/>
                </a:solidFill>
                <a:latin typeface="Cambria" panose="02040503050406030204" pitchFamily="18" charset="0"/>
                <a:ea typeface="Cambria" panose="02040503050406030204" pitchFamily="18" charset="0"/>
              </a:rPr>
              <a:t>Nà</a:t>
            </a:r>
            <a:r>
              <a:rPr lang="en-US" sz="4000" dirty="0">
                <a:solidFill>
                  <a:srgbClr val="0070C0"/>
                </a:solidFill>
                <a:latin typeface="Cambria" panose="02040503050406030204" pitchFamily="18" charset="0"/>
                <a:ea typeface="Cambria" panose="02040503050406030204" pitchFamily="18" charset="0"/>
              </a:rPr>
              <a:t> – </a:t>
            </a:r>
            <a:r>
              <a:rPr lang="en-US" sz="4000" dirty="0" err="1">
                <a:solidFill>
                  <a:srgbClr val="0070C0"/>
                </a:solidFill>
                <a:latin typeface="Cambria" panose="02040503050406030204" pitchFamily="18" charset="0"/>
                <a:ea typeface="Cambria" panose="02040503050406030204" pitchFamily="18" charset="0"/>
              </a:rPr>
              <a:t>Đà</a:t>
            </a:r>
            <a:r>
              <a:rPr lang="en-US" sz="4000" dirty="0">
                <a:solidFill>
                  <a:srgbClr val="0070C0"/>
                </a:solidFill>
                <a:latin typeface="Cambria" panose="02040503050406030204" pitchFamily="18" charset="0"/>
                <a:ea typeface="Cambria" panose="02040503050406030204" pitchFamily="18" charset="0"/>
              </a:rPr>
              <a:t> </a:t>
            </a:r>
            <a:r>
              <a:rPr lang="en-US" sz="4000" dirty="0" err="1">
                <a:solidFill>
                  <a:srgbClr val="0070C0"/>
                </a:solidFill>
                <a:latin typeface="Cambria" panose="02040503050406030204" pitchFamily="18" charset="0"/>
                <a:ea typeface="Cambria" panose="02040503050406030204" pitchFamily="18" charset="0"/>
              </a:rPr>
              <a:t>Nẵng</a:t>
            </a:r>
            <a:endParaRPr lang="en-US" sz="4000" dirty="0">
              <a:solidFill>
                <a:srgbClr val="0070C0"/>
              </a:solidFill>
              <a:latin typeface="Cambria" panose="02040503050406030204" pitchFamily="18" charset="0"/>
              <a:ea typeface="Cambria" panose="02040503050406030204" pitchFamily="18" charset="0"/>
            </a:endParaRPr>
          </a:p>
        </p:txBody>
      </p:sp>
      <p:sp>
        <p:nvSpPr>
          <p:cNvPr id="6" name="TextBox 5">
            <a:extLst>
              <a:ext uri="{FF2B5EF4-FFF2-40B4-BE49-F238E27FC236}">
                <a16:creationId xmlns:a16="http://schemas.microsoft.com/office/drawing/2014/main" id="{0B6AD862-304E-CDD9-4D31-601A8F76CE71}"/>
              </a:ext>
            </a:extLst>
          </p:cNvPr>
          <p:cNvSpPr txBox="1"/>
          <p:nvPr/>
        </p:nvSpPr>
        <p:spPr>
          <a:xfrm>
            <a:off x="3253740" y="6044326"/>
            <a:ext cx="6233160" cy="783193"/>
          </a:xfrm>
          <a:prstGeom prst="flowChartAlternateProcess">
            <a:avLst/>
          </a:prstGeom>
          <a:solidFill>
            <a:schemeClr val="accent4">
              <a:lumMod val="20000"/>
              <a:lumOff val="80000"/>
            </a:schemeClr>
          </a:solidFill>
        </p:spPr>
        <p:txBody>
          <a:bodyPr wrap="square" rtlCol="0">
            <a:spAutoFit/>
          </a:bodyPr>
          <a:lstStyle/>
          <a:p>
            <a:pPr algn="ctr"/>
            <a:r>
              <a:rPr lang="en-US" sz="4000" dirty="0" err="1">
                <a:solidFill>
                  <a:srgbClr val="0070C0"/>
                </a:solidFill>
                <a:latin typeface="Cambria" panose="02040503050406030204" pitchFamily="18" charset="0"/>
                <a:ea typeface="Cambria" panose="02040503050406030204" pitchFamily="18" charset="0"/>
              </a:rPr>
              <a:t>Thác</a:t>
            </a:r>
            <a:r>
              <a:rPr lang="en-US" sz="4000" dirty="0">
                <a:solidFill>
                  <a:srgbClr val="0070C0"/>
                </a:solidFill>
                <a:latin typeface="Cambria" panose="02040503050406030204" pitchFamily="18" charset="0"/>
                <a:ea typeface="Cambria" panose="02040503050406030204" pitchFamily="18" charset="0"/>
              </a:rPr>
              <a:t> </a:t>
            </a:r>
            <a:r>
              <a:rPr lang="en-US" sz="4000" dirty="0" err="1">
                <a:solidFill>
                  <a:srgbClr val="0070C0"/>
                </a:solidFill>
                <a:latin typeface="Cambria" panose="02040503050406030204" pitchFamily="18" charset="0"/>
                <a:ea typeface="Cambria" panose="02040503050406030204" pitchFamily="18" charset="0"/>
              </a:rPr>
              <a:t>Bản</a:t>
            </a:r>
            <a:r>
              <a:rPr lang="en-US" sz="4000" dirty="0">
                <a:solidFill>
                  <a:srgbClr val="0070C0"/>
                </a:solidFill>
                <a:latin typeface="Cambria" panose="02040503050406030204" pitchFamily="18" charset="0"/>
                <a:ea typeface="Cambria" panose="02040503050406030204" pitchFamily="18" charset="0"/>
              </a:rPr>
              <a:t> </a:t>
            </a:r>
            <a:r>
              <a:rPr lang="en-US" sz="4000" dirty="0" err="1">
                <a:solidFill>
                  <a:srgbClr val="0070C0"/>
                </a:solidFill>
                <a:latin typeface="Cambria" panose="02040503050406030204" pitchFamily="18" charset="0"/>
                <a:ea typeface="Cambria" panose="02040503050406030204" pitchFamily="18" charset="0"/>
              </a:rPr>
              <a:t>Giốc</a:t>
            </a:r>
            <a:r>
              <a:rPr lang="en-US" sz="4000" dirty="0">
                <a:solidFill>
                  <a:srgbClr val="0070C0"/>
                </a:solidFill>
                <a:latin typeface="Cambria" panose="02040503050406030204" pitchFamily="18" charset="0"/>
                <a:ea typeface="Cambria" panose="02040503050406030204" pitchFamily="18" charset="0"/>
              </a:rPr>
              <a:t> – Cao </a:t>
            </a:r>
            <a:r>
              <a:rPr lang="en-US" sz="4000" dirty="0" err="1">
                <a:solidFill>
                  <a:srgbClr val="0070C0"/>
                </a:solidFill>
                <a:latin typeface="Cambria" panose="02040503050406030204" pitchFamily="18" charset="0"/>
                <a:ea typeface="Cambria" panose="02040503050406030204" pitchFamily="18" charset="0"/>
              </a:rPr>
              <a:t>Bằng</a:t>
            </a:r>
            <a:endParaRPr lang="en-US" sz="4000" dirty="0">
              <a:solidFill>
                <a:srgbClr val="0070C0"/>
              </a:solidFill>
              <a:latin typeface="Cambria" panose="02040503050406030204" pitchFamily="18" charset="0"/>
              <a:ea typeface="Cambria" panose="02040503050406030204" pitchFamily="18" charset="0"/>
            </a:endParaRPr>
          </a:p>
        </p:txBody>
      </p:sp>
      <p:pic>
        <p:nvPicPr>
          <p:cNvPr id="7" name="Picture 4">
            <a:extLst>
              <a:ext uri="{FF2B5EF4-FFF2-40B4-BE49-F238E27FC236}">
                <a16:creationId xmlns:a16="http://schemas.microsoft.com/office/drawing/2014/main" id="{04367F21-FF43-BAA3-5DBA-F4DD2683FCE7}"/>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32577" y="769627"/>
            <a:ext cx="8970653" cy="516569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a:extLst>
              <a:ext uri="{FF2B5EF4-FFF2-40B4-BE49-F238E27FC236}">
                <a16:creationId xmlns:a16="http://schemas.microsoft.com/office/drawing/2014/main" id="{08611169-7503-63D4-3939-41F95E8D9424}"/>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632577" y="754386"/>
            <a:ext cx="8970653" cy="51657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6A7E8B85-85FF-51BA-F320-19165FB0EEBB}"/>
              </a:ext>
            </a:extLst>
          </p:cNvPr>
          <p:cNvSpPr txBox="1"/>
          <p:nvPr/>
        </p:nvSpPr>
        <p:spPr>
          <a:xfrm>
            <a:off x="3253740" y="6074807"/>
            <a:ext cx="6233160" cy="783193"/>
          </a:xfrm>
          <a:prstGeom prst="flowChartAlternateProcess">
            <a:avLst/>
          </a:prstGeom>
          <a:solidFill>
            <a:schemeClr val="accent4">
              <a:lumMod val="20000"/>
              <a:lumOff val="80000"/>
            </a:schemeClr>
          </a:solidFill>
        </p:spPr>
        <p:txBody>
          <a:bodyPr wrap="square" rtlCol="0">
            <a:spAutoFit/>
          </a:bodyPr>
          <a:lstStyle/>
          <a:p>
            <a:pPr algn="ctr"/>
            <a:r>
              <a:rPr lang="en-US" sz="4000" dirty="0" err="1">
                <a:solidFill>
                  <a:srgbClr val="0070C0"/>
                </a:solidFill>
                <a:latin typeface="Cambria" panose="02040503050406030204" pitchFamily="18" charset="0"/>
                <a:ea typeface="Cambria" panose="02040503050406030204" pitchFamily="18" charset="0"/>
              </a:rPr>
              <a:t>Tràng</a:t>
            </a:r>
            <a:r>
              <a:rPr lang="en-US" sz="4000" dirty="0">
                <a:solidFill>
                  <a:srgbClr val="0070C0"/>
                </a:solidFill>
                <a:latin typeface="Cambria" panose="02040503050406030204" pitchFamily="18" charset="0"/>
                <a:ea typeface="Cambria" panose="02040503050406030204" pitchFamily="18" charset="0"/>
              </a:rPr>
              <a:t> An – </a:t>
            </a:r>
            <a:r>
              <a:rPr lang="en-US" sz="4000" dirty="0" err="1">
                <a:solidFill>
                  <a:srgbClr val="0070C0"/>
                </a:solidFill>
                <a:latin typeface="Cambria" panose="02040503050406030204" pitchFamily="18" charset="0"/>
                <a:ea typeface="Cambria" panose="02040503050406030204" pitchFamily="18" charset="0"/>
              </a:rPr>
              <a:t>Ninh</a:t>
            </a:r>
            <a:r>
              <a:rPr lang="en-US" sz="4000" dirty="0">
                <a:solidFill>
                  <a:srgbClr val="0070C0"/>
                </a:solidFill>
                <a:latin typeface="Cambria" panose="02040503050406030204" pitchFamily="18" charset="0"/>
                <a:ea typeface="Cambria" panose="02040503050406030204" pitchFamily="18" charset="0"/>
              </a:rPr>
              <a:t> </a:t>
            </a:r>
            <a:r>
              <a:rPr lang="en-US" sz="4000" dirty="0" err="1">
                <a:solidFill>
                  <a:srgbClr val="0070C0"/>
                </a:solidFill>
                <a:latin typeface="Cambria" panose="02040503050406030204" pitchFamily="18" charset="0"/>
                <a:ea typeface="Cambria" panose="02040503050406030204" pitchFamily="18" charset="0"/>
              </a:rPr>
              <a:t>Bình</a:t>
            </a:r>
            <a:endParaRPr lang="en-US" sz="4000" dirty="0">
              <a:solidFill>
                <a:srgbClr val="0070C0"/>
              </a:solidFill>
              <a:latin typeface="Cambria" panose="02040503050406030204" pitchFamily="18" charset="0"/>
              <a:ea typeface="Cambria" panose="02040503050406030204" pitchFamily="18" charset="0"/>
            </a:endParaRPr>
          </a:p>
        </p:txBody>
      </p:sp>
      <p:pic>
        <p:nvPicPr>
          <p:cNvPr id="10" name="Picture 9">
            <a:extLst>
              <a:ext uri="{FF2B5EF4-FFF2-40B4-BE49-F238E27FC236}">
                <a16:creationId xmlns:a16="http://schemas.microsoft.com/office/drawing/2014/main" id="{DA4B8285-F672-4103-4614-AF5ABD66D75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76383" y="777247"/>
            <a:ext cx="8926847" cy="5150458"/>
          </a:xfrm>
          <a:prstGeom prst="rect">
            <a:avLst/>
          </a:prstGeom>
        </p:spPr>
      </p:pic>
      <p:sp>
        <p:nvSpPr>
          <p:cNvPr id="11" name="TextBox 10">
            <a:extLst>
              <a:ext uri="{FF2B5EF4-FFF2-40B4-BE49-F238E27FC236}">
                <a16:creationId xmlns:a16="http://schemas.microsoft.com/office/drawing/2014/main" id="{54E75619-4061-FE18-13EA-0968BAD47651}"/>
              </a:ext>
            </a:extLst>
          </p:cNvPr>
          <p:cNvSpPr txBox="1"/>
          <p:nvPr/>
        </p:nvSpPr>
        <p:spPr>
          <a:xfrm>
            <a:off x="1959154" y="6074806"/>
            <a:ext cx="8465820" cy="783193"/>
          </a:xfrm>
          <a:prstGeom prst="flowChartAlternateProcess">
            <a:avLst/>
          </a:prstGeom>
          <a:solidFill>
            <a:schemeClr val="accent4">
              <a:lumMod val="20000"/>
              <a:lumOff val="80000"/>
            </a:schemeClr>
          </a:solidFill>
        </p:spPr>
        <p:txBody>
          <a:bodyPr wrap="square" rtlCol="0">
            <a:spAutoFit/>
          </a:bodyPr>
          <a:lstStyle/>
          <a:p>
            <a:pPr algn="ctr"/>
            <a:r>
              <a:rPr lang="en-US" sz="4000" dirty="0" err="1">
                <a:solidFill>
                  <a:srgbClr val="0070C0"/>
                </a:solidFill>
                <a:latin typeface="Cambria" panose="02040503050406030204" pitchFamily="18" charset="0"/>
                <a:ea typeface="Cambria" panose="02040503050406030204" pitchFamily="18" charset="0"/>
              </a:rPr>
              <a:t>Bến</a:t>
            </a:r>
            <a:r>
              <a:rPr lang="en-US" sz="4000" dirty="0">
                <a:solidFill>
                  <a:srgbClr val="0070C0"/>
                </a:solidFill>
                <a:latin typeface="Cambria" panose="02040503050406030204" pitchFamily="18" charset="0"/>
                <a:ea typeface="Cambria" panose="02040503050406030204" pitchFamily="18" charset="0"/>
              </a:rPr>
              <a:t> </a:t>
            </a:r>
            <a:r>
              <a:rPr lang="en-US" sz="4000" dirty="0" err="1">
                <a:solidFill>
                  <a:srgbClr val="0070C0"/>
                </a:solidFill>
                <a:latin typeface="Cambria" panose="02040503050406030204" pitchFamily="18" charset="0"/>
                <a:ea typeface="Cambria" panose="02040503050406030204" pitchFamily="18" charset="0"/>
              </a:rPr>
              <a:t>cảng</a:t>
            </a:r>
            <a:r>
              <a:rPr lang="en-US" sz="4000" dirty="0">
                <a:solidFill>
                  <a:srgbClr val="0070C0"/>
                </a:solidFill>
                <a:latin typeface="Cambria" panose="02040503050406030204" pitchFamily="18" charset="0"/>
                <a:ea typeface="Cambria" panose="02040503050406030204" pitchFamily="18" charset="0"/>
              </a:rPr>
              <a:t> </a:t>
            </a:r>
            <a:r>
              <a:rPr lang="en-US" sz="4000" dirty="0" err="1">
                <a:solidFill>
                  <a:srgbClr val="0070C0"/>
                </a:solidFill>
                <a:latin typeface="Cambria" panose="02040503050406030204" pitchFamily="18" charset="0"/>
                <a:ea typeface="Cambria" panose="02040503050406030204" pitchFamily="18" charset="0"/>
              </a:rPr>
              <a:t>Nhà</a:t>
            </a:r>
            <a:r>
              <a:rPr lang="en-US" sz="4000" dirty="0">
                <a:solidFill>
                  <a:srgbClr val="0070C0"/>
                </a:solidFill>
                <a:latin typeface="Cambria" panose="02040503050406030204" pitchFamily="18" charset="0"/>
                <a:ea typeface="Cambria" panose="02040503050406030204" pitchFamily="18" charset="0"/>
              </a:rPr>
              <a:t> </a:t>
            </a:r>
            <a:r>
              <a:rPr lang="en-US" sz="4000" dirty="0" err="1">
                <a:solidFill>
                  <a:srgbClr val="0070C0"/>
                </a:solidFill>
                <a:latin typeface="Cambria" panose="02040503050406030204" pitchFamily="18" charset="0"/>
                <a:ea typeface="Cambria" panose="02040503050406030204" pitchFamily="18" charset="0"/>
              </a:rPr>
              <a:t>Rồng</a:t>
            </a:r>
            <a:r>
              <a:rPr lang="en-US" sz="4000" dirty="0">
                <a:solidFill>
                  <a:srgbClr val="0070C0"/>
                </a:solidFill>
                <a:latin typeface="Cambria" panose="02040503050406030204" pitchFamily="18" charset="0"/>
                <a:ea typeface="Cambria" panose="02040503050406030204" pitchFamily="18" charset="0"/>
              </a:rPr>
              <a:t>– TP </a:t>
            </a:r>
            <a:r>
              <a:rPr lang="en-US" sz="4000" dirty="0" err="1">
                <a:solidFill>
                  <a:srgbClr val="0070C0"/>
                </a:solidFill>
                <a:latin typeface="Cambria" panose="02040503050406030204" pitchFamily="18" charset="0"/>
                <a:ea typeface="Cambria" panose="02040503050406030204" pitchFamily="18" charset="0"/>
              </a:rPr>
              <a:t>Hồ</a:t>
            </a:r>
            <a:r>
              <a:rPr lang="en-US" sz="4000" dirty="0">
                <a:solidFill>
                  <a:srgbClr val="0070C0"/>
                </a:solidFill>
                <a:latin typeface="Cambria" panose="02040503050406030204" pitchFamily="18" charset="0"/>
                <a:ea typeface="Cambria" panose="02040503050406030204" pitchFamily="18" charset="0"/>
              </a:rPr>
              <a:t> </a:t>
            </a:r>
            <a:r>
              <a:rPr lang="en-US" sz="4000" dirty="0" err="1">
                <a:solidFill>
                  <a:srgbClr val="0070C0"/>
                </a:solidFill>
                <a:latin typeface="Cambria" panose="02040503050406030204" pitchFamily="18" charset="0"/>
                <a:ea typeface="Cambria" panose="02040503050406030204" pitchFamily="18" charset="0"/>
              </a:rPr>
              <a:t>Chí</a:t>
            </a:r>
            <a:r>
              <a:rPr lang="en-US" sz="4000" dirty="0">
                <a:solidFill>
                  <a:srgbClr val="0070C0"/>
                </a:solidFill>
                <a:latin typeface="Cambria" panose="02040503050406030204" pitchFamily="18" charset="0"/>
                <a:ea typeface="Cambria" panose="02040503050406030204" pitchFamily="18" charset="0"/>
              </a:rPr>
              <a:t> Minh</a:t>
            </a:r>
          </a:p>
        </p:txBody>
      </p:sp>
      <p:pic>
        <p:nvPicPr>
          <p:cNvPr id="12" name="Picture 2" descr="Tổng cục Du lịch">
            <a:extLst>
              <a:ext uri="{FF2B5EF4-FFF2-40B4-BE49-F238E27FC236}">
                <a16:creationId xmlns:a16="http://schemas.microsoft.com/office/drawing/2014/main" id="{7F4C858C-D229-7FF8-4700-A1ABEF9A2AD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54479" y="795462"/>
            <a:ext cx="8970653" cy="521141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108A8C6C-B1FF-F2B2-C485-9D9F23E10214}"/>
              </a:ext>
            </a:extLst>
          </p:cNvPr>
          <p:cNvPicPr>
            <a:picLocks noChangeAspect="1"/>
          </p:cNvPicPr>
          <p:nvPr/>
        </p:nvPicPr>
        <p:blipFill>
          <a:blip r:embed="rId7"/>
          <a:stretch>
            <a:fillRect/>
          </a:stretch>
        </p:blipFill>
        <p:spPr>
          <a:xfrm>
            <a:off x="3081265" y="45720"/>
            <a:ext cx="6029467" cy="1072989"/>
          </a:xfrm>
          <a:prstGeom prst="rect">
            <a:avLst/>
          </a:prstGeom>
        </p:spPr>
      </p:pic>
      <p:pic>
        <p:nvPicPr>
          <p:cNvPr id="14" name="图片 1">
            <a:extLst>
              <a:ext uri="{FF2B5EF4-FFF2-40B4-BE49-F238E27FC236}">
                <a16:creationId xmlns:a16="http://schemas.microsoft.com/office/drawing/2014/main" id="{252E2867-10D2-EB80-42DF-29DC73828277}"/>
              </a:ext>
            </a:extLst>
          </p:cNvPr>
          <p:cNvPicPr>
            <a:picLocks noChangeAspect="1"/>
          </p:cNvPicPr>
          <p:nvPr/>
        </p:nvPicPr>
        <p:blipFill>
          <a:blip r:embed="rId8" cstate="print">
            <a:extLst>
              <a:ext uri="{BEBA8EAE-BF5A-486C-A8C5-ECC9F3942E4B}">
                <a14:imgProps xmlns:a14="http://schemas.microsoft.com/office/drawing/2010/main">
                  <a14:imgLayer r:embed="rId9">
                    <a14:imgEffect>
                      <a14:brightnessContrast contrast="40000"/>
                    </a14:imgEffect>
                  </a14:imgLayer>
                </a14:imgProps>
              </a:ext>
              <a:ext uri="{28A0092B-C50C-407E-A947-70E740481C1C}">
                <a14:useLocalDpi xmlns:a14="http://schemas.microsoft.com/office/drawing/2010/main" val="0"/>
              </a:ext>
            </a:extLst>
          </a:blip>
          <a:stretch>
            <a:fillRect/>
          </a:stretch>
        </p:blipFill>
        <p:spPr>
          <a:xfrm flipH="1">
            <a:off x="-167301" y="4590733"/>
            <a:ext cx="2304711" cy="2304711"/>
          </a:xfrm>
          <a:prstGeom prst="rect">
            <a:avLst/>
          </a:prstGeom>
        </p:spPr>
      </p:pic>
      <p:pic>
        <p:nvPicPr>
          <p:cNvPr id="15" name="图片 20">
            <a:extLst>
              <a:ext uri="{FF2B5EF4-FFF2-40B4-BE49-F238E27FC236}">
                <a16:creationId xmlns:a16="http://schemas.microsoft.com/office/drawing/2014/main" id="{4B46957F-FEEC-217C-1428-F598BC056AC9}"/>
              </a:ext>
            </a:extLst>
          </p:cNvPr>
          <p:cNvPicPr>
            <a:picLocks noChangeAspect="1"/>
          </p:cNvPicPr>
          <p:nvPr/>
        </p:nvPicPr>
        <p:blipFill>
          <a:blip r:embed="rId10" cstate="print">
            <a:extLst>
              <a:ext uri="{BEBA8EAE-BF5A-486C-A8C5-ECC9F3942E4B}">
                <a14:imgProps xmlns:a14="http://schemas.microsoft.com/office/drawing/2010/main">
                  <a14:imgLayer r:embed="rId11">
                    <a14:imgEffect>
                      <a14:brightnessContrast contrast="40000"/>
                    </a14:imgEffect>
                  </a14:imgLayer>
                </a14:imgProps>
              </a:ext>
              <a:ext uri="{28A0092B-C50C-407E-A947-70E740481C1C}">
                <a14:useLocalDpi xmlns:a14="http://schemas.microsoft.com/office/drawing/2010/main" val="0"/>
              </a:ext>
            </a:extLst>
          </a:blip>
          <a:stretch>
            <a:fillRect/>
          </a:stretch>
        </p:blipFill>
        <p:spPr>
          <a:xfrm flipH="1">
            <a:off x="10017107" y="4626554"/>
            <a:ext cx="2200965" cy="2200965"/>
          </a:xfrm>
          <a:prstGeom prst="rect">
            <a:avLst/>
          </a:prstGeom>
        </p:spPr>
      </p:pic>
      <p:sp>
        <p:nvSpPr>
          <p:cNvPr id="16" name="TextBox 15">
            <a:extLst>
              <a:ext uri="{FF2B5EF4-FFF2-40B4-BE49-F238E27FC236}">
                <a16:creationId xmlns:a16="http://schemas.microsoft.com/office/drawing/2014/main" id="{2F72DD0A-C046-B0A1-81AF-8B39699033EF}"/>
              </a:ext>
            </a:extLst>
          </p:cNvPr>
          <p:cNvSpPr txBox="1"/>
          <p:nvPr/>
        </p:nvSpPr>
        <p:spPr>
          <a:xfrm>
            <a:off x="1959154" y="6044325"/>
            <a:ext cx="8465820" cy="783193"/>
          </a:xfrm>
          <a:prstGeom prst="flowChartAlternateProcess">
            <a:avLst/>
          </a:prstGeom>
          <a:solidFill>
            <a:schemeClr val="accent4">
              <a:lumMod val="20000"/>
              <a:lumOff val="80000"/>
            </a:schemeClr>
          </a:solidFill>
        </p:spPr>
        <p:txBody>
          <a:bodyPr wrap="square" rtlCol="0">
            <a:spAutoFit/>
          </a:bodyPr>
          <a:lstStyle/>
          <a:p>
            <a:pPr algn="ctr"/>
            <a:r>
              <a:rPr lang="en-US" sz="4000" dirty="0" err="1">
                <a:solidFill>
                  <a:srgbClr val="0070C0"/>
                </a:solidFill>
                <a:latin typeface="Cambria" panose="02040503050406030204" pitchFamily="18" charset="0"/>
                <a:ea typeface="Cambria" panose="02040503050406030204" pitchFamily="18" charset="0"/>
              </a:rPr>
              <a:t>Mù</a:t>
            </a:r>
            <a:r>
              <a:rPr lang="en-US" sz="4000" dirty="0">
                <a:solidFill>
                  <a:srgbClr val="0070C0"/>
                </a:solidFill>
                <a:latin typeface="Cambria" panose="02040503050406030204" pitchFamily="18" charset="0"/>
                <a:ea typeface="Cambria" panose="02040503050406030204" pitchFamily="18" charset="0"/>
              </a:rPr>
              <a:t> </a:t>
            </a:r>
            <a:r>
              <a:rPr lang="en-US" sz="4000" dirty="0" err="1">
                <a:solidFill>
                  <a:srgbClr val="0070C0"/>
                </a:solidFill>
                <a:latin typeface="Cambria" panose="02040503050406030204" pitchFamily="18" charset="0"/>
                <a:ea typeface="Cambria" panose="02040503050406030204" pitchFamily="18" charset="0"/>
              </a:rPr>
              <a:t>Cang</a:t>
            </a:r>
            <a:r>
              <a:rPr lang="en-US" sz="4000" dirty="0">
                <a:solidFill>
                  <a:srgbClr val="0070C0"/>
                </a:solidFill>
                <a:latin typeface="Cambria" panose="02040503050406030204" pitchFamily="18" charset="0"/>
                <a:ea typeface="Cambria" panose="02040503050406030204" pitchFamily="18" charset="0"/>
              </a:rPr>
              <a:t> </a:t>
            </a:r>
            <a:r>
              <a:rPr lang="en-US" sz="4000" dirty="0" err="1">
                <a:solidFill>
                  <a:srgbClr val="0070C0"/>
                </a:solidFill>
                <a:latin typeface="Cambria" panose="02040503050406030204" pitchFamily="18" charset="0"/>
                <a:ea typeface="Cambria" panose="02040503050406030204" pitchFamily="18" charset="0"/>
              </a:rPr>
              <a:t>Chải</a:t>
            </a:r>
            <a:r>
              <a:rPr lang="en-US" sz="4000" dirty="0">
                <a:solidFill>
                  <a:srgbClr val="0070C0"/>
                </a:solidFill>
                <a:latin typeface="Cambria" panose="02040503050406030204" pitchFamily="18" charset="0"/>
                <a:ea typeface="Cambria" panose="02040503050406030204" pitchFamily="18" charset="0"/>
              </a:rPr>
              <a:t> – </a:t>
            </a:r>
            <a:r>
              <a:rPr lang="en-US" sz="4000" dirty="0" err="1">
                <a:solidFill>
                  <a:srgbClr val="0070C0"/>
                </a:solidFill>
                <a:latin typeface="Cambria" panose="02040503050406030204" pitchFamily="18" charset="0"/>
                <a:ea typeface="Cambria" panose="02040503050406030204" pitchFamily="18" charset="0"/>
              </a:rPr>
              <a:t>Yên</a:t>
            </a:r>
            <a:r>
              <a:rPr lang="en-US" sz="4000" dirty="0">
                <a:solidFill>
                  <a:srgbClr val="0070C0"/>
                </a:solidFill>
                <a:latin typeface="Cambria" panose="02040503050406030204" pitchFamily="18" charset="0"/>
                <a:ea typeface="Cambria" panose="02040503050406030204" pitchFamily="18" charset="0"/>
              </a:rPr>
              <a:t> </a:t>
            </a:r>
            <a:r>
              <a:rPr lang="en-US" sz="4000" dirty="0" err="1">
                <a:solidFill>
                  <a:srgbClr val="0070C0"/>
                </a:solidFill>
                <a:latin typeface="Cambria" panose="02040503050406030204" pitchFamily="18" charset="0"/>
                <a:ea typeface="Cambria" panose="02040503050406030204" pitchFamily="18" charset="0"/>
              </a:rPr>
              <a:t>Bái</a:t>
            </a:r>
            <a:r>
              <a:rPr lang="en-US" sz="4000" dirty="0">
                <a:solidFill>
                  <a:srgbClr val="0070C0"/>
                </a:solidFill>
                <a:latin typeface="Cambria" panose="02040503050406030204" pitchFamily="18" charset="0"/>
                <a:ea typeface="Cambria" panose="02040503050406030204" pitchFamily="18" charset="0"/>
              </a:rPr>
              <a:t> </a:t>
            </a:r>
          </a:p>
        </p:txBody>
      </p:sp>
    </p:spTree>
    <p:extLst>
      <p:ext uri="{BB962C8B-B14F-4D97-AF65-F5344CB8AC3E}">
        <p14:creationId xmlns:p14="http://schemas.microsoft.com/office/powerpoint/2010/main" val="283876843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10" presetClass="exit" presetSubtype="0" fill="hold" grpId="1" nodeType="withEffect">
                                  <p:stCondLst>
                                    <p:cond delay="0"/>
                                  </p:stCondLst>
                                  <p:childTnLst>
                                    <p:animEffect transition="out" filter="fade">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37"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outVertical)">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7"/>
                                        </p:tgtEl>
                                      </p:cBhvr>
                                    </p:animEffect>
                                    <p:set>
                                      <p:cBhvr>
                                        <p:cTn id="28" dur="1" fill="hold">
                                          <p:stCondLst>
                                            <p:cond delay="499"/>
                                          </p:stCondLst>
                                        </p:cTn>
                                        <p:tgtEl>
                                          <p:spTgt spid="7"/>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6"/>
                                        </p:tgtEl>
                                      </p:cBhvr>
                                    </p:animEffect>
                                    <p:set>
                                      <p:cBhvr>
                                        <p:cTn id="31" dur="1" fill="hold">
                                          <p:stCondLst>
                                            <p:cond delay="499"/>
                                          </p:stCondLst>
                                        </p:cTn>
                                        <p:tgtEl>
                                          <p:spTgt spid="6"/>
                                        </p:tgtEl>
                                        <p:attrNameLst>
                                          <p:attrName>style.visibility</p:attrName>
                                        </p:attrNameLst>
                                      </p:cBhvr>
                                      <p:to>
                                        <p:strVal val="hidden"/>
                                      </p:to>
                                    </p:se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37"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out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nodeType="clickEffect">
                                  <p:stCondLst>
                                    <p:cond delay="0"/>
                                  </p:stCondLst>
                                  <p:childTnLst>
                                    <p:animEffect transition="out" filter="fade">
                                      <p:cBhvr>
                                        <p:cTn id="43" dur="500"/>
                                        <p:tgtEl>
                                          <p:spTgt spid="8"/>
                                        </p:tgtEl>
                                      </p:cBhvr>
                                    </p:animEffect>
                                    <p:set>
                                      <p:cBhvr>
                                        <p:cTn id="44" dur="1" fill="hold">
                                          <p:stCondLst>
                                            <p:cond delay="499"/>
                                          </p:stCondLst>
                                        </p:cTn>
                                        <p:tgtEl>
                                          <p:spTgt spid="8"/>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9"/>
                                        </p:tgtEl>
                                      </p:cBhvr>
                                    </p:animEffect>
                                    <p:set>
                                      <p:cBhvr>
                                        <p:cTn id="47" dur="1" fill="hold">
                                          <p:stCondLst>
                                            <p:cond delay="499"/>
                                          </p:stCondLst>
                                        </p:cTn>
                                        <p:tgtEl>
                                          <p:spTgt spid="9"/>
                                        </p:tgtEl>
                                        <p:attrNameLst>
                                          <p:attrName>style.visibility</p:attrName>
                                        </p:attrNameLst>
                                      </p:cBhvr>
                                      <p:to>
                                        <p:strVal val="hidden"/>
                                      </p:to>
                                    </p:set>
                                  </p:childTnLst>
                                </p:cTn>
                              </p:par>
                              <p:par>
                                <p:cTn id="48" presetID="10" presetClass="entr" presetSubtype="0" fill="hold"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5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37"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barn(outVertical)">
                                      <p:cBhvr>
                                        <p:cTn id="55" dur="500"/>
                                        <p:tgtEl>
                                          <p:spTgt spid="11"/>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xit" presetSubtype="0" fill="hold" nodeType="clickEffect">
                                  <p:stCondLst>
                                    <p:cond delay="0"/>
                                  </p:stCondLst>
                                  <p:childTnLst>
                                    <p:animEffect transition="out" filter="fade">
                                      <p:cBhvr>
                                        <p:cTn id="59" dur="500"/>
                                        <p:tgtEl>
                                          <p:spTgt spid="10"/>
                                        </p:tgtEl>
                                      </p:cBhvr>
                                    </p:animEffect>
                                    <p:set>
                                      <p:cBhvr>
                                        <p:cTn id="60" dur="1" fill="hold">
                                          <p:stCondLst>
                                            <p:cond delay="499"/>
                                          </p:stCondLst>
                                        </p:cTn>
                                        <p:tgtEl>
                                          <p:spTgt spid="10"/>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11"/>
                                        </p:tgtEl>
                                      </p:cBhvr>
                                    </p:animEffect>
                                    <p:set>
                                      <p:cBhvr>
                                        <p:cTn id="63" dur="1" fill="hold">
                                          <p:stCondLst>
                                            <p:cond delay="499"/>
                                          </p:stCondLst>
                                        </p:cTn>
                                        <p:tgtEl>
                                          <p:spTgt spid="11"/>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500"/>
                                        <p:tgtEl>
                                          <p:spTgt spid="12"/>
                                        </p:tgtEl>
                                      </p:cBhvr>
                                    </p:animEffect>
                                  </p:childTnLst>
                                </p:cTn>
                              </p:par>
                            </p:childTnLst>
                          </p:cTn>
                        </p:par>
                      </p:childTnLst>
                    </p:cTn>
                  </p:par>
                  <p:par>
                    <p:cTn id="67" fill="hold">
                      <p:stCondLst>
                        <p:cond delay="indefinite"/>
                      </p:stCondLst>
                      <p:childTnLst>
                        <p:par>
                          <p:cTn id="68" fill="hold">
                            <p:stCondLst>
                              <p:cond delay="0"/>
                            </p:stCondLst>
                            <p:childTnLst>
                              <p:par>
                                <p:cTn id="69" presetID="16" presetClass="entr" presetSubtype="37" fill="hold" grpId="0" nodeType="click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barn(outVertical)">
                                      <p:cBhvr>
                                        <p:cTn id="7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9" grpId="0" animBg="1"/>
      <p:bldP spid="9" grpId="1" animBg="1"/>
      <p:bldP spid="11" grpId="0" animBg="1"/>
      <p:bldP spid="11" grpId="1"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oogle Shape;3517;p75">
            <a:extLst>
              <a:ext uri="{FF2B5EF4-FFF2-40B4-BE49-F238E27FC236}">
                <a16:creationId xmlns:a16="http://schemas.microsoft.com/office/drawing/2014/main" id="{2C5664EB-3FCE-46DC-838D-59F66C0CCC2F}"/>
              </a:ext>
            </a:extLst>
          </p:cNvPr>
          <p:cNvGrpSpPr/>
          <p:nvPr/>
        </p:nvGrpSpPr>
        <p:grpSpPr>
          <a:xfrm>
            <a:off x="2582719" y="4227938"/>
            <a:ext cx="7026563" cy="3373613"/>
            <a:chOff x="1937039" y="3937303"/>
            <a:chExt cx="5269922" cy="2530210"/>
          </a:xfrm>
        </p:grpSpPr>
        <p:sp>
          <p:nvSpPr>
            <p:cNvPr id="11" name="Google Shape;3518;p75">
              <a:extLst>
                <a:ext uri="{FF2B5EF4-FFF2-40B4-BE49-F238E27FC236}">
                  <a16:creationId xmlns:a16="http://schemas.microsoft.com/office/drawing/2014/main" id="{F3973455-022A-4EF4-B970-D36AD8C35297}"/>
                </a:ext>
              </a:extLst>
            </p:cNvPr>
            <p:cNvSpPr/>
            <p:nvPr/>
          </p:nvSpPr>
          <p:spPr>
            <a:xfrm>
              <a:off x="1937039" y="3937303"/>
              <a:ext cx="345497" cy="2530210"/>
            </a:xfrm>
            <a:custGeom>
              <a:avLst/>
              <a:gdLst/>
              <a:ahLst/>
              <a:cxnLst/>
              <a:rect l="l" t="t" r="r" b="b"/>
              <a:pathLst>
                <a:path w="5575" h="20532" extrusionOk="0">
                  <a:moveTo>
                    <a:pt x="0" y="1"/>
                  </a:moveTo>
                  <a:lnTo>
                    <a:pt x="0" y="20532"/>
                  </a:lnTo>
                  <a:lnTo>
                    <a:pt x="5575" y="20532"/>
                  </a:lnTo>
                  <a:lnTo>
                    <a:pt x="5575" y="1"/>
                  </a:lnTo>
                  <a:close/>
                </a:path>
              </a:pathLst>
            </a:custGeom>
            <a:solidFill>
              <a:srgbClr val="3B3B3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 name="Google Shape;3519;p75">
              <a:extLst>
                <a:ext uri="{FF2B5EF4-FFF2-40B4-BE49-F238E27FC236}">
                  <a16:creationId xmlns:a16="http://schemas.microsoft.com/office/drawing/2014/main" id="{70B673E5-BAFD-4ED5-B9F6-73E06E7013EA}"/>
                </a:ext>
              </a:extLst>
            </p:cNvPr>
            <p:cNvSpPr/>
            <p:nvPr/>
          </p:nvSpPr>
          <p:spPr>
            <a:xfrm>
              <a:off x="6861464" y="3937303"/>
              <a:ext cx="345497" cy="2530210"/>
            </a:xfrm>
            <a:custGeom>
              <a:avLst/>
              <a:gdLst/>
              <a:ahLst/>
              <a:cxnLst/>
              <a:rect l="l" t="t" r="r" b="b"/>
              <a:pathLst>
                <a:path w="5575" h="20532" extrusionOk="0">
                  <a:moveTo>
                    <a:pt x="0" y="1"/>
                  </a:moveTo>
                  <a:lnTo>
                    <a:pt x="0" y="20532"/>
                  </a:lnTo>
                  <a:lnTo>
                    <a:pt x="5575" y="20532"/>
                  </a:lnTo>
                  <a:lnTo>
                    <a:pt x="5575" y="1"/>
                  </a:lnTo>
                  <a:close/>
                </a:path>
              </a:pathLst>
            </a:custGeom>
            <a:solidFill>
              <a:srgbClr val="3B3B3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13" name="Google Shape;3522;p75">
            <a:extLst>
              <a:ext uri="{FF2B5EF4-FFF2-40B4-BE49-F238E27FC236}">
                <a16:creationId xmlns:a16="http://schemas.microsoft.com/office/drawing/2014/main" id="{A355FC8B-CB51-48B7-BE4B-CDB27D2B253A}"/>
              </a:ext>
            </a:extLst>
          </p:cNvPr>
          <p:cNvSpPr/>
          <p:nvPr/>
        </p:nvSpPr>
        <p:spPr>
          <a:xfrm>
            <a:off x="800100" y="1454700"/>
            <a:ext cx="10458450" cy="3319600"/>
          </a:xfrm>
          <a:prstGeom prst="roundRect">
            <a:avLst>
              <a:gd name="adj" fmla="val 11095"/>
            </a:avLst>
          </a:prstGeom>
          <a:solidFill>
            <a:srgbClr val="FFFFFF"/>
          </a:solidFill>
          <a:ln w="76200" cap="flat" cmpd="sng">
            <a:solidFill>
              <a:schemeClr val="accent4"/>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 name="TextBox 13">
            <a:extLst>
              <a:ext uri="{FF2B5EF4-FFF2-40B4-BE49-F238E27FC236}">
                <a16:creationId xmlns:a16="http://schemas.microsoft.com/office/drawing/2014/main" id="{4897DD8E-7EB4-4BC1-8E21-DCEA1830E1CF}"/>
              </a:ext>
            </a:extLst>
          </p:cNvPr>
          <p:cNvSpPr txBox="1"/>
          <p:nvPr/>
        </p:nvSpPr>
        <p:spPr>
          <a:xfrm>
            <a:off x="914400" y="1834068"/>
            <a:ext cx="10092690" cy="2185214"/>
          </a:xfrm>
          <a:prstGeom prst="rect">
            <a:avLst/>
          </a:prstGeom>
          <a:noFill/>
        </p:spPr>
        <p:txBody>
          <a:bodyPr wrap="square" rtlCol="0">
            <a:spAutoFit/>
          </a:bodyPr>
          <a:lstStyle/>
          <a:p>
            <a:pPr marL="571500" lvl="0" indent="-571500" algn="just" defTabSz="1219170">
              <a:buClr>
                <a:srgbClr val="000000"/>
              </a:buClr>
              <a:buFont typeface="Arial" panose="020B0604020202020204" pitchFamily="34" charset="0"/>
              <a:buChar char="•"/>
              <a:defRPr/>
            </a:pPr>
            <a:r>
              <a:rPr lang="vi-VN" sz="3400" b="1" kern="0" dirty="0">
                <a:solidFill>
                  <a:srgbClr val="002060"/>
                </a:solidFill>
                <a:latin typeface="Cambria" panose="02040503050406030204" pitchFamily="18" charset="0"/>
                <a:ea typeface="Cambria" panose="02040503050406030204" pitchFamily="18" charset="0"/>
                <a:cs typeface="Calibri" panose="020F0502020204030204" pitchFamily="34" charset="0"/>
                <a:sym typeface="Arial"/>
              </a:rPr>
              <a:t>Những hình ảnh trên thể hiện vẻ đẹp của thiên nhiên và truyền thống văn hóa của Việt Nam.</a:t>
            </a:r>
          </a:p>
          <a:p>
            <a:pPr marL="571500" lvl="0" indent="-571500" algn="just" defTabSz="1219170">
              <a:buClr>
                <a:srgbClr val="000000"/>
              </a:buClr>
              <a:buFont typeface="Arial" panose="020B0604020202020204" pitchFamily="34" charset="0"/>
              <a:buChar char="•"/>
              <a:defRPr/>
            </a:pPr>
            <a:r>
              <a:rPr lang="vi-VN" sz="3400" b="1" kern="0" dirty="0">
                <a:solidFill>
                  <a:srgbClr val="002060"/>
                </a:solidFill>
                <a:latin typeface="Cambria" panose="02040503050406030204" pitchFamily="18" charset="0"/>
                <a:ea typeface="Cambria" panose="02040503050406030204" pitchFamily="18" charset="0"/>
                <a:cs typeface="Calibri" panose="020F0502020204030204" pitchFamily="34" charset="0"/>
                <a:sym typeface="Arial"/>
              </a:rPr>
              <a:t>Những vẻ đẹp đó khiến chúng ta thêm yêu mến, tự hào về quê hương, đất nước Việt Nam.</a:t>
            </a:r>
          </a:p>
        </p:txBody>
      </p:sp>
      <p:pic>
        <p:nvPicPr>
          <p:cNvPr id="15" name="Picture 14">
            <a:extLst>
              <a:ext uri="{FF2B5EF4-FFF2-40B4-BE49-F238E27FC236}">
                <a16:creationId xmlns:a16="http://schemas.microsoft.com/office/drawing/2014/main" id="{5A293BAC-D180-4ED3-862A-72D70EB53BF4}"/>
              </a:ext>
            </a:extLst>
          </p:cNvPr>
          <p:cNvPicPr>
            <a:picLocks noChangeAspect="1"/>
          </p:cNvPicPr>
          <p:nvPr/>
        </p:nvPicPr>
        <p:blipFill>
          <a:blip r:embed="rId2"/>
          <a:stretch>
            <a:fillRect/>
          </a:stretch>
        </p:blipFill>
        <p:spPr>
          <a:xfrm>
            <a:off x="2216321" y="-249914"/>
            <a:ext cx="7746656" cy="2235393"/>
          </a:xfrm>
          <a:prstGeom prst="rect">
            <a:avLst/>
          </a:prstGeom>
        </p:spPr>
      </p:pic>
      <p:pic>
        <p:nvPicPr>
          <p:cNvPr id="16" name="Picture 15">
            <a:extLst>
              <a:ext uri="{FF2B5EF4-FFF2-40B4-BE49-F238E27FC236}">
                <a16:creationId xmlns:a16="http://schemas.microsoft.com/office/drawing/2014/main" id="{81DEFE6B-E86D-4A93-AE15-92C3014F7C81}"/>
              </a:ext>
            </a:extLst>
          </p:cNvPr>
          <p:cNvPicPr>
            <a:picLocks noChangeAspect="1"/>
          </p:cNvPicPr>
          <p:nvPr/>
        </p:nvPicPr>
        <p:blipFill rotWithShape="1">
          <a:blip r:embed="rId3">
            <a:extLst>
              <a:ext uri="{28A0092B-C50C-407E-A947-70E740481C1C}">
                <a14:useLocalDpi xmlns:a14="http://schemas.microsoft.com/office/drawing/2010/main" val="0"/>
              </a:ext>
            </a:extLst>
          </a:blip>
          <a:srcRect l="1556" r="74221" b="68000"/>
          <a:stretch/>
        </p:blipFill>
        <p:spPr>
          <a:xfrm flipH="1">
            <a:off x="8737346" y="4813345"/>
            <a:ext cx="1447767" cy="2136867"/>
          </a:xfrm>
          <a:prstGeom prst="rect">
            <a:avLst/>
          </a:prstGeom>
        </p:spPr>
      </p:pic>
      <p:pic>
        <p:nvPicPr>
          <p:cNvPr id="19" name="Picture 18">
            <a:extLst>
              <a:ext uri="{FF2B5EF4-FFF2-40B4-BE49-F238E27FC236}">
                <a16:creationId xmlns:a16="http://schemas.microsoft.com/office/drawing/2014/main" id="{B048520D-DAE6-4E3F-838F-48C79A98737F}"/>
              </a:ext>
            </a:extLst>
          </p:cNvPr>
          <p:cNvPicPr>
            <a:picLocks noChangeAspect="1"/>
          </p:cNvPicPr>
          <p:nvPr/>
        </p:nvPicPr>
        <p:blipFill rotWithShape="1">
          <a:blip r:embed="rId3">
            <a:extLst>
              <a:ext uri="{28A0092B-C50C-407E-A947-70E740481C1C}">
                <a14:useLocalDpi xmlns:a14="http://schemas.microsoft.com/office/drawing/2010/main" val="0"/>
              </a:ext>
            </a:extLst>
          </a:blip>
          <a:srcRect l="6445" t="68667" r="74222"/>
          <a:stretch/>
        </p:blipFill>
        <p:spPr>
          <a:xfrm>
            <a:off x="7767996" y="4661544"/>
            <a:ext cx="1325880" cy="2148840"/>
          </a:xfrm>
          <a:prstGeom prst="rect">
            <a:avLst/>
          </a:prstGeom>
        </p:spPr>
      </p:pic>
      <p:pic>
        <p:nvPicPr>
          <p:cNvPr id="20" name="Picture 19">
            <a:extLst>
              <a:ext uri="{FF2B5EF4-FFF2-40B4-BE49-F238E27FC236}">
                <a16:creationId xmlns:a16="http://schemas.microsoft.com/office/drawing/2014/main" id="{2CB780E3-E784-4FE3-A7CF-B15DB1A171BD}"/>
              </a:ext>
            </a:extLst>
          </p:cNvPr>
          <p:cNvPicPr>
            <a:picLocks noChangeAspect="1"/>
          </p:cNvPicPr>
          <p:nvPr/>
        </p:nvPicPr>
        <p:blipFill rotWithShape="1">
          <a:blip r:embed="rId3">
            <a:extLst>
              <a:ext uri="{28A0092B-C50C-407E-A947-70E740481C1C}">
                <a14:useLocalDpi xmlns:a14="http://schemas.microsoft.com/office/drawing/2010/main" val="0"/>
              </a:ext>
            </a:extLst>
          </a:blip>
          <a:srcRect l="27706" t="33249" r="53183" b="34529"/>
          <a:stretch/>
        </p:blipFill>
        <p:spPr>
          <a:xfrm>
            <a:off x="10016233" y="4404956"/>
            <a:ext cx="1310640" cy="2420765"/>
          </a:xfrm>
          <a:prstGeom prst="rect">
            <a:avLst/>
          </a:prstGeom>
        </p:spPr>
      </p:pic>
    </p:spTree>
    <p:extLst>
      <p:ext uri="{BB962C8B-B14F-4D97-AF65-F5344CB8AC3E}">
        <p14:creationId xmlns:p14="http://schemas.microsoft.com/office/powerpoint/2010/main" val="4206406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150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435">
                                          <p:stCondLst>
                                            <p:cond delay="0"/>
                                          </p:stCondLst>
                                        </p:cTn>
                                        <p:tgtEl>
                                          <p:spTgt spid="15"/>
                                        </p:tgtEl>
                                      </p:cBhvr>
                                    </p:animEffect>
                                    <p:anim calcmode="lin" valueType="num">
                                      <p:cBhvr>
                                        <p:cTn id="8" dur="1367"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5"/>
                                        </p:tgtEl>
                                        <p:attrNameLst>
                                          <p:attrName>ppt_y</p:attrName>
                                        </p:attrNameLst>
                                      </p:cBhvr>
                                      <p:tavLst>
                                        <p:tav tm="0" fmla="#ppt_y-sin(pi*$)/81">
                                          <p:val>
                                            <p:fltVal val="0"/>
                                          </p:val>
                                        </p:tav>
                                        <p:tav tm="100000">
                                          <p:val>
                                            <p:fltVal val="1"/>
                                          </p:val>
                                        </p:tav>
                                      </p:tavLst>
                                    </p:anim>
                                    <p:animScale>
                                      <p:cBhvr>
                                        <p:cTn id="13" dur="20">
                                          <p:stCondLst>
                                            <p:cond delay="487"/>
                                          </p:stCondLst>
                                        </p:cTn>
                                        <p:tgtEl>
                                          <p:spTgt spid="15"/>
                                        </p:tgtEl>
                                      </p:cBhvr>
                                      <p:to x="100000" y="60000"/>
                                    </p:animScale>
                                    <p:animScale>
                                      <p:cBhvr>
                                        <p:cTn id="14" dur="124" decel="50000">
                                          <p:stCondLst>
                                            <p:cond delay="507"/>
                                          </p:stCondLst>
                                        </p:cTn>
                                        <p:tgtEl>
                                          <p:spTgt spid="15"/>
                                        </p:tgtEl>
                                      </p:cBhvr>
                                      <p:to x="100000" y="100000"/>
                                    </p:animScale>
                                    <p:animScale>
                                      <p:cBhvr>
                                        <p:cTn id="15" dur="20">
                                          <p:stCondLst>
                                            <p:cond delay="984"/>
                                          </p:stCondLst>
                                        </p:cTn>
                                        <p:tgtEl>
                                          <p:spTgt spid="15"/>
                                        </p:tgtEl>
                                      </p:cBhvr>
                                      <p:to x="100000" y="80000"/>
                                    </p:animScale>
                                    <p:animScale>
                                      <p:cBhvr>
                                        <p:cTn id="16" dur="124" decel="50000">
                                          <p:stCondLst>
                                            <p:cond delay="1004"/>
                                          </p:stCondLst>
                                        </p:cTn>
                                        <p:tgtEl>
                                          <p:spTgt spid="15"/>
                                        </p:tgtEl>
                                      </p:cBhvr>
                                      <p:to x="100000" y="100000"/>
                                    </p:animScale>
                                    <p:animScale>
                                      <p:cBhvr>
                                        <p:cTn id="17" dur="20">
                                          <p:stCondLst>
                                            <p:cond delay="1231"/>
                                          </p:stCondLst>
                                        </p:cTn>
                                        <p:tgtEl>
                                          <p:spTgt spid="15"/>
                                        </p:tgtEl>
                                      </p:cBhvr>
                                      <p:to x="100000" y="90000"/>
                                    </p:animScale>
                                    <p:animScale>
                                      <p:cBhvr>
                                        <p:cTn id="18" dur="124" decel="50000">
                                          <p:stCondLst>
                                            <p:cond delay="1251"/>
                                          </p:stCondLst>
                                        </p:cTn>
                                        <p:tgtEl>
                                          <p:spTgt spid="15"/>
                                        </p:tgtEl>
                                      </p:cBhvr>
                                      <p:to x="100000" y="100000"/>
                                    </p:animScale>
                                    <p:animScale>
                                      <p:cBhvr>
                                        <p:cTn id="19" dur="20">
                                          <p:stCondLst>
                                            <p:cond delay="1356"/>
                                          </p:stCondLst>
                                        </p:cTn>
                                        <p:tgtEl>
                                          <p:spTgt spid="15"/>
                                        </p:tgtEl>
                                      </p:cBhvr>
                                      <p:to x="100000" y="95000"/>
                                    </p:animScale>
                                    <p:animScale>
                                      <p:cBhvr>
                                        <p:cTn id="20" dur="124" decel="50000">
                                          <p:stCondLst>
                                            <p:cond delay="1376"/>
                                          </p:stCondLst>
                                        </p:cTn>
                                        <p:tgtEl>
                                          <p:spTgt spid="1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4">
                                            <p:txEl>
                                              <p:pRg st="0" end="0"/>
                                            </p:txEl>
                                          </p:spTgt>
                                        </p:tgtEl>
                                        <p:attrNameLst>
                                          <p:attrName>style.visibility</p:attrName>
                                        </p:attrNameLst>
                                      </p:cBhvr>
                                      <p:to>
                                        <p:strVal val="visible"/>
                                      </p:to>
                                    </p:set>
                                    <p:animEffect transition="in" filter="wipe(down)">
                                      <p:cBhvr>
                                        <p:cTn id="25" dur="500"/>
                                        <p:tgtEl>
                                          <p:spTgt spid="14">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4">
                                            <p:txEl>
                                              <p:pRg st="1" end="1"/>
                                            </p:txEl>
                                          </p:spTgt>
                                        </p:tgtEl>
                                        <p:attrNameLst>
                                          <p:attrName>style.visibility</p:attrName>
                                        </p:attrNameLst>
                                      </p:cBhvr>
                                      <p:to>
                                        <p:strVal val="visible"/>
                                      </p:to>
                                    </p:set>
                                    <p:animEffect transition="in" filter="wipe(down)">
                                      <p:cBhvr>
                                        <p:cTn id="30" dur="500"/>
                                        <p:tgtEl>
                                          <p:spTgt spid="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 name="图片 9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12886" y="4537968"/>
            <a:ext cx="1582582" cy="2320032"/>
          </a:xfrm>
          <a:prstGeom prst="rect">
            <a:avLst/>
          </a:prstGeom>
        </p:spPr>
      </p:pic>
      <p:pic>
        <p:nvPicPr>
          <p:cNvPr id="2" name="Picture 1">
            <a:extLst>
              <a:ext uri="{FF2B5EF4-FFF2-40B4-BE49-F238E27FC236}">
                <a16:creationId xmlns:a16="http://schemas.microsoft.com/office/drawing/2014/main" id="{E64B1256-67C2-60C6-D3EB-9D4EFD0BDCBD}"/>
              </a:ext>
            </a:extLst>
          </p:cNvPr>
          <p:cNvPicPr>
            <a:picLocks noChangeAspect="1"/>
          </p:cNvPicPr>
          <p:nvPr/>
        </p:nvPicPr>
        <p:blipFill>
          <a:blip r:embed="rId4"/>
          <a:stretch>
            <a:fillRect/>
          </a:stretch>
        </p:blipFill>
        <p:spPr>
          <a:xfrm>
            <a:off x="2068448" y="301699"/>
            <a:ext cx="8809484" cy="1225402"/>
          </a:xfrm>
          <a:prstGeom prst="rect">
            <a:avLst/>
          </a:prstGeom>
        </p:spPr>
      </p:pic>
      <p:pic>
        <p:nvPicPr>
          <p:cNvPr id="5" name="Picture 4">
            <a:extLst>
              <a:ext uri="{FF2B5EF4-FFF2-40B4-BE49-F238E27FC236}">
                <a16:creationId xmlns:a16="http://schemas.microsoft.com/office/drawing/2014/main" id="{C797F563-FA1F-4205-5FC0-2D0863DFFED9}"/>
              </a:ext>
            </a:extLst>
          </p:cNvPr>
          <p:cNvPicPr>
            <a:picLocks noChangeAspect="1"/>
          </p:cNvPicPr>
          <p:nvPr/>
        </p:nvPicPr>
        <p:blipFill>
          <a:blip r:embed="rId5"/>
          <a:stretch>
            <a:fillRect/>
          </a:stretch>
        </p:blipFill>
        <p:spPr>
          <a:xfrm>
            <a:off x="1098232" y="1622107"/>
            <a:ext cx="9577388" cy="4491851"/>
          </a:xfrm>
          <a:prstGeom prst="rect">
            <a:avLst/>
          </a:prstGeom>
        </p:spPr>
      </p:pic>
    </p:spTree>
    <p:extLst>
      <p:ext uri="{BB962C8B-B14F-4D97-AF65-F5344CB8AC3E}">
        <p14:creationId xmlns:p14="http://schemas.microsoft.com/office/powerpoint/2010/main" val="2209936843"/>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fade">
                                      <p:cBhvr>
                                        <p:cTn id="7" dur="1000"/>
                                        <p:tgtEl>
                                          <p:spTgt spid="98"/>
                                        </p:tgtEl>
                                      </p:cBhvr>
                                    </p:animEffect>
                                    <p:anim calcmode="lin" valueType="num">
                                      <p:cBhvr>
                                        <p:cTn id="8" dur="1000" fill="hold"/>
                                        <p:tgtEl>
                                          <p:spTgt spid="98"/>
                                        </p:tgtEl>
                                        <p:attrNameLst>
                                          <p:attrName>ppt_x</p:attrName>
                                        </p:attrNameLst>
                                      </p:cBhvr>
                                      <p:tavLst>
                                        <p:tav tm="0">
                                          <p:val>
                                            <p:strVal val="#ppt_x"/>
                                          </p:val>
                                        </p:tav>
                                        <p:tav tm="100000">
                                          <p:val>
                                            <p:strVal val="#ppt_x"/>
                                          </p:val>
                                        </p:tav>
                                      </p:tavLst>
                                    </p:anim>
                                    <p:anim calcmode="lin" valueType="num">
                                      <p:cBhvr>
                                        <p:cTn id="9" dur="1000" fill="hold"/>
                                        <p:tgtEl>
                                          <p:spTgt spid="9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3471901-D01B-6EFC-031F-6A24408448B9}"/>
              </a:ext>
            </a:extLst>
          </p:cNvPr>
          <p:cNvSpPr>
            <a:spLocks noGrp="1"/>
          </p:cNvSpPr>
          <p:nvPr>
            <p:ph type="title"/>
          </p:nvPr>
        </p:nvSpPr>
        <p:spPr>
          <a:xfrm>
            <a:off x="838200" y="365125"/>
            <a:ext cx="10515600" cy="1325563"/>
          </a:xfrm>
        </p:spPr>
        <p:txBody>
          <a:bodyPr/>
          <a:lstStyle/>
          <a:p>
            <a:endParaRPr lang="en-US"/>
          </a:p>
        </p:txBody>
      </p:sp>
      <p:pic>
        <p:nvPicPr>
          <p:cNvPr id="4" name="Picture 3">
            <a:extLst>
              <a:ext uri="{FF2B5EF4-FFF2-40B4-BE49-F238E27FC236}">
                <a16:creationId xmlns:a16="http://schemas.microsoft.com/office/drawing/2014/main" id="{8E0EDEC1-BC56-C0E9-02FF-3C02854685D6}"/>
              </a:ext>
            </a:extLst>
          </p:cNvPr>
          <p:cNvPicPr>
            <a:picLocks noChangeAspect="1"/>
          </p:cNvPicPr>
          <p:nvPr/>
        </p:nvPicPr>
        <p:blipFill>
          <a:blip r:embed="rId3"/>
          <a:stretch>
            <a:fillRect/>
          </a:stretch>
        </p:blipFill>
        <p:spPr>
          <a:xfrm>
            <a:off x="746759" y="1828450"/>
            <a:ext cx="10646295" cy="3566509"/>
          </a:xfrm>
          <a:prstGeom prst="rect">
            <a:avLst/>
          </a:prstGeom>
          <a:noFill/>
        </p:spPr>
      </p:pic>
    </p:spTree>
    <p:extLst>
      <p:ext uri="{BB962C8B-B14F-4D97-AF65-F5344CB8AC3E}">
        <p14:creationId xmlns:p14="http://schemas.microsoft.com/office/powerpoint/2010/main" val="1476739454"/>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F4860B-A6E9-5249-A720-AAD769264407}"/>
            </a:ext>
          </a:extLst>
        </p:cNvPr>
        <p:cNvGrpSpPr/>
        <p:nvPr/>
      </p:nvGrpSpPr>
      <p:grpSpPr>
        <a:xfrm>
          <a:off x="0" y="0"/>
          <a:ext cx="0" cy="0"/>
          <a:chOff x="0" y="0"/>
          <a:chExt cx="0" cy="0"/>
        </a:xfrm>
      </p:grpSpPr>
      <p:pic>
        <p:nvPicPr>
          <p:cNvPr id="5" name="Picture 4" descr="A picture containing cartoon, screenshot&#10;&#10;Description automatically generated">
            <a:extLst>
              <a:ext uri="{FF2B5EF4-FFF2-40B4-BE49-F238E27FC236}">
                <a16:creationId xmlns:a16="http://schemas.microsoft.com/office/drawing/2014/main" id="{E46B6156-F29E-3BC9-CD78-4F8C8C21C7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xtBox 1">
            <a:extLst>
              <a:ext uri="{FF2B5EF4-FFF2-40B4-BE49-F238E27FC236}">
                <a16:creationId xmlns:a16="http://schemas.microsoft.com/office/drawing/2014/main" id="{D6C06803-65DD-4B9C-4F80-28D859E1B83F}"/>
              </a:ext>
            </a:extLst>
          </p:cNvPr>
          <p:cNvSpPr txBox="1"/>
          <p:nvPr/>
        </p:nvSpPr>
        <p:spPr>
          <a:xfrm>
            <a:off x="3638614" y="888139"/>
            <a:ext cx="5925112" cy="769441"/>
          </a:xfrm>
          <a:prstGeom prst="rect">
            <a:avLst/>
          </a:prstGeom>
          <a:ln>
            <a:noFill/>
          </a:ln>
          <a:effectLst>
            <a:softEdge rad="317500"/>
          </a:effectLst>
        </p:spPr>
        <p:style>
          <a:lnRef idx="2">
            <a:schemeClr val="accent2"/>
          </a:lnRef>
          <a:fillRef idx="1">
            <a:schemeClr val="lt1"/>
          </a:fillRef>
          <a:effectRef idx="0">
            <a:schemeClr val="accent2"/>
          </a:effectRef>
          <a:fontRef idx="minor">
            <a:schemeClr val="dk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400" b="1" i="0" u="none" strike="noStrike" kern="1200" cap="none" spc="0" normalizeH="0" baseline="0" noProof="0" dirty="0">
              <a:ln>
                <a:noFill/>
              </a:ln>
              <a:solidFill>
                <a:srgbClr val="003399"/>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3" name="Picture 2" descr="A cartoon of a child holding a wand&#10;&#10;AI-generated content may be incorrect.">
            <a:extLst>
              <a:ext uri="{FF2B5EF4-FFF2-40B4-BE49-F238E27FC236}">
                <a16:creationId xmlns:a16="http://schemas.microsoft.com/office/drawing/2014/main" id="{7584E591-D2D7-DF57-F50C-782FBC9E839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04880" y="2503170"/>
            <a:ext cx="5891117" cy="4354830"/>
          </a:xfrm>
          <a:prstGeom prst="rect">
            <a:avLst/>
          </a:prstGeom>
        </p:spPr>
      </p:pic>
      <p:sp>
        <p:nvSpPr>
          <p:cNvPr id="4" name="TextBox 3">
            <a:extLst>
              <a:ext uri="{FF2B5EF4-FFF2-40B4-BE49-F238E27FC236}">
                <a16:creationId xmlns:a16="http://schemas.microsoft.com/office/drawing/2014/main" id="{CE807055-5884-E7E3-4DA4-AE8CCCF9EF45}"/>
              </a:ext>
            </a:extLst>
          </p:cNvPr>
          <p:cNvSpPr txBox="1"/>
          <p:nvPr/>
        </p:nvSpPr>
        <p:spPr>
          <a:xfrm>
            <a:off x="3025684" y="1443446"/>
            <a:ext cx="6689816" cy="1200329"/>
          </a:xfrm>
          <a:prstGeom prst="rect">
            <a:avLst/>
          </a:prstGeom>
          <a:noFill/>
        </p:spPr>
        <p:txBody>
          <a:bodyPr wrap="square" rtlCol="0">
            <a:spAutoFit/>
          </a:bodyPr>
          <a:lstStyle/>
          <a:p>
            <a:pPr marL="457200" lvl="0" indent="-457200" algn="just">
              <a:buFont typeface="Arial" panose="020B0604020202020204" pitchFamily="34" charset="0"/>
              <a:buChar char="•"/>
            </a:pPr>
            <a:r>
              <a:rPr lang="en-US" sz="3600" b="1" dirty="0">
                <a:solidFill>
                  <a:srgbClr val="002060"/>
                </a:solidFill>
                <a:latin typeface="Arial" panose="020B0604020202020204" pitchFamily="34" charset="0"/>
                <a:cs typeface="Arial" panose="020B0604020202020204" pitchFamily="34" charset="0"/>
              </a:rPr>
              <a:t>Em </a:t>
            </a:r>
            <a:r>
              <a:rPr lang="en-US" sz="3600" b="1" dirty="0" err="1">
                <a:solidFill>
                  <a:srgbClr val="002060"/>
                </a:solidFill>
                <a:latin typeface="Arial" panose="020B0604020202020204" pitchFamily="34" charset="0"/>
                <a:cs typeface="Arial" panose="020B0604020202020204" pitchFamily="34" charset="0"/>
              </a:rPr>
              <a:t>có</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cảm</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nhận</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gì</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về</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những</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vẻ</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đẹp</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trên</a:t>
            </a:r>
            <a:r>
              <a:rPr lang="en-US" sz="3600" b="1" dirty="0">
                <a:solidFill>
                  <a:srgbClr val="002060"/>
                </a:solidFill>
                <a:latin typeface="Arial" panose="020B0604020202020204" pitchFamily="34" charset="0"/>
                <a:cs typeface="Arial" panose="020B0604020202020204" pitchFamily="34" charset="0"/>
              </a:rPr>
              <a:t>?</a:t>
            </a:r>
          </a:p>
        </p:txBody>
      </p:sp>
      <p:sp>
        <p:nvSpPr>
          <p:cNvPr id="6" name="TextBox 5">
            <a:extLst>
              <a:ext uri="{FF2B5EF4-FFF2-40B4-BE49-F238E27FC236}">
                <a16:creationId xmlns:a16="http://schemas.microsoft.com/office/drawing/2014/main" id="{6B895106-A749-EC6C-3BD7-A3B331B0C5A0}"/>
              </a:ext>
            </a:extLst>
          </p:cNvPr>
          <p:cNvSpPr txBox="1"/>
          <p:nvPr/>
        </p:nvSpPr>
        <p:spPr>
          <a:xfrm>
            <a:off x="3014254" y="2735036"/>
            <a:ext cx="6689816" cy="1754326"/>
          </a:xfrm>
          <a:prstGeom prst="rect">
            <a:avLst/>
          </a:prstGeom>
          <a:noFill/>
        </p:spPr>
        <p:txBody>
          <a:bodyPr wrap="square" rtlCol="0">
            <a:spAutoFit/>
          </a:bodyPr>
          <a:lstStyle/>
          <a:p>
            <a:pPr marL="457200" lvl="0" indent="-457200" algn="just">
              <a:buFont typeface="Arial" panose="020B0604020202020204" pitchFamily="34" charset="0"/>
              <a:buChar char="•"/>
            </a:pPr>
            <a:r>
              <a:rPr lang="vi-VN" sz="3600" b="1" dirty="0">
                <a:solidFill>
                  <a:srgbClr val="002060"/>
                </a:solidFill>
                <a:cs typeface="Arial" panose="020B0604020202020204" pitchFamily="34" charset="0"/>
              </a:rPr>
              <a:t>Hãy chia sẻ thêm về những vẻ đẹp khác của con người Việt Nam?</a:t>
            </a:r>
          </a:p>
        </p:txBody>
      </p:sp>
      <p:pic>
        <p:nvPicPr>
          <p:cNvPr id="8" name="tải xuống (1)">
            <a:hlinkClick r:id="" action="ppaction://media"/>
            <a:extLst>
              <a:ext uri="{FF2B5EF4-FFF2-40B4-BE49-F238E27FC236}">
                <a16:creationId xmlns:a16="http://schemas.microsoft.com/office/drawing/2014/main" id="{234DE9C6-0F27-631B-391C-8C9F3528F4F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56590" y="905510"/>
            <a:ext cx="406400" cy="406400"/>
          </a:xfrm>
          <a:prstGeom prst="rect">
            <a:avLst/>
          </a:prstGeom>
        </p:spPr>
      </p:pic>
    </p:spTree>
    <p:extLst>
      <p:ext uri="{BB962C8B-B14F-4D97-AF65-F5344CB8AC3E}">
        <p14:creationId xmlns:p14="http://schemas.microsoft.com/office/powerpoint/2010/main" val="74379880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par>
                                <p:cTn id="11" presetID="1" presetClass="mediacall" presetSubtype="0" fill="hold" nodeType="withEffect">
                                  <p:stCondLst>
                                    <p:cond delay="0"/>
                                  </p:stCondLst>
                                  <p:childTnLst>
                                    <p:cmd type="call" cmd="playFrom(0.0)">
                                      <p:cBhvr>
                                        <p:cTn id="12" dur="677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3" fill="hold" display="0">
                  <p:stCondLst>
                    <p:cond delay="indefinite"/>
                  </p:stCondLst>
                  <p:endCondLst>
                    <p:cond evt="onStopAudio" delay="0">
                      <p:tgtEl>
                        <p:sldTgt/>
                      </p:tgtEl>
                    </p:cond>
                  </p:endCondLst>
                </p:cTn>
                <p:tgtEl>
                  <p:spTgt spid="8"/>
                </p:tgtEl>
              </p:cMediaNode>
            </p:audio>
          </p:childTnLst>
        </p:cTn>
      </p:par>
    </p:tnLst>
    <p:bldLst>
      <p:bldP spid="4"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9375265" y="2642197"/>
            <a:ext cx="894267" cy="1192347"/>
          </a:xfrm>
          <a:prstGeom prst="rect">
            <a:avLst/>
          </a:prstGeom>
          <a:noFill/>
          <a:ln>
            <a:noFill/>
          </a:ln>
        </p:spPr>
      </p:pic>
      <p:pic>
        <p:nvPicPr>
          <p:cNvPr id="55" name="Google Shape;55;p13"/>
          <p:cNvPicPr preferRelativeResize="0"/>
          <p:nvPr/>
        </p:nvPicPr>
        <p:blipFill>
          <a:blip r:embed="rId4">
            <a:alphaModFix/>
          </a:blip>
          <a:stretch>
            <a:fillRect/>
          </a:stretch>
        </p:blipFill>
        <p:spPr>
          <a:xfrm>
            <a:off x="0" y="1"/>
            <a:ext cx="12192001" cy="6858000"/>
          </a:xfrm>
          <a:prstGeom prst="rect">
            <a:avLst/>
          </a:prstGeom>
          <a:noFill/>
          <a:ln>
            <a:noFill/>
          </a:ln>
        </p:spPr>
      </p:pic>
      <p:pic>
        <p:nvPicPr>
          <p:cNvPr id="56" name="Google Shape;56;p13"/>
          <p:cNvPicPr preferRelativeResize="0"/>
          <p:nvPr/>
        </p:nvPicPr>
        <p:blipFill>
          <a:blip r:embed="rId5">
            <a:alphaModFix/>
          </a:blip>
          <a:stretch>
            <a:fillRect/>
          </a:stretch>
        </p:blipFill>
        <p:spPr>
          <a:xfrm>
            <a:off x="321438" y="1055084"/>
            <a:ext cx="2116968" cy="2316093"/>
          </a:xfrm>
          <a:prstGeom prst="rect">
            <a:avLst/>
          </a:prstGeom>
          <a:noFill/>
          <a:ln>
            <a:noFill/>
          </a:ln>
        </p:spPr>
      </p:pic>
      <p:pic>
        <p:nvPicPr>
          <p:cNvPr id="59" name="Google Shape;59;p13"/>
          <p:cNvPicPr preferRelativeResize="0"/>
          <p:nvPr/>
        </p:nvPicPr>
        <p:blipFill>
          <a:blip r:embed="rId6">
            <a:alphaModFix/>
          </a:blip>
          <a:stretch>
            <a:fillRect/>
          </a:stretch>
        </p:blipFill>
        <p:spPr>
          <a:xfrm>
            <a:off x="-90200" y="1"/>
            <a:ext cx="2762768" cy="1036033"/>
          </a:xfrm>
          <a:prstGeom prst="rect">
            <a:avLst/>
          </a:prstGeom>
          <a:noFill/>
          <a:ln>
            <a:noFill/>
          </a:ln>
        </p:spPr>
      </p:pic>
      <p:pic>
        <p:nvPicPr>
          <p:cNvPr id="60" name="Google Shape;60;p13"/>
          <p:cNvPicPr preferRelativeResize="0"/>
          <p:nvPr/>
        </p:nvPicPr>
        <p:blipFill>
          <a:blip r:embed="rId6">
            <a:alphaModFix/>
          </a:blip>
          <a:stretch>
            <a:fillRect/>
          </a:stretch>
        </p:blipFill>
        <p:spPr>
          <a:xfrm>
            <a:off x="2530467" y="1"/>
            <a:ext cx="2762768" cy="1036033"/>
          </a:xfrm>
          <a:prstGeom prst="rect">
            <a:avLst/>
          </a:prstGeom>
          <a:noFill/>
          <a:ln>
            <a:noFill/>
          </a:ln>
        </p:spPr>
      </p:pic>
      <p:pic>
        <p:nvPicPr>
          <p:cNvPr id="61" name="Google Shape;61;p13"/>
          <p:cNvPicPr preferRelativeResize="0"/>
          <p:nvPr/>
        </p:nvPicPr>
        <p:blipFill>
          <a:blip r:embed="rId6">
            <a:alphaModFix/>
          </a:blip>
          <a:stretch>
            <a:fillRect/>
          </a:stretch>
        </p:blipFill>
        <p:spPr>
          <a:xfrm>
            <a:off x="6808567" y="1"/>
            <a:ext cx="2762768" cy="1036033"/>
          </a:xfrm>
          <a:prstGeom prst="rect">
            <a:avLst/>
          </a:prstGeom>
          <a:noFill/>
          <a:ln>
            <a:noFill/>
          </a:ln>
        </p:spPr>
      </p:pic>
      <p:pic>
        <p:nvPicPr>
          <p:cNvPr id="62" name="Google Shape;62;p13"/>
          <p:cNvPicPr preferRelativeResize="0"/>
          <p:nvPr/>
        </p:nvPicPr>
        <p:blipFill>
          <a:blip r:embed="rId6">
            <a:alphaModFix/>
          </a:blip>
          <a:stretch>
            <a:fillRect/>
          </a:stretch>
        </p:blipFill>
        <p:spPr>
          <a:xfrm>
            <a:off x="9429233" y="1"/>
            <a:ext cx="2762768" cy="1036033"/>
          </a:xfrm>
          <a:prstGeom prst="rect">
            <a:avLst/>
          </a:prstGeom>
          <a:noFill/>
          <a:ln>
            <a:noFill/>
          </a:ln>
        </p:spPr>
      </p:pic>
      <p:pic>
        <p:nvPicPr>
          <p:cNvPr id="63" name="Google Shape;63;p13"/>
          <p:cNvPicPr preferRelativeResize="0"/>
          <p:nvPr/>
        </p:nvPicPr>
        <p:blipFill>
          <a:blip r:embed="rId7">
            <a:alphaModFix/>
          </a:blip>
          <a:stretch>
            <a:fillRect/>
          </a:stretch>
        </p:blipFill>
        <p:spPr>
          <a:xfrm>
            <a:off x="5383901" y="-100082"/>
            <a:ext cx="1333999" cy="1333999"/>
          </a:xfrm>
          <a:prstGeom prst="rect">
            <a:avLst/>
          </a:prstGeom>
          <a:noFill/>
          <a:ln>
            <a:noFill/>
          </a:ln>
        </p:spPr>
      </p:pic>
      <p:pic>
        <p:nvPicPr>
          <p:cNvPr id="64" name="Google Shape;64;p13"/>
          <p:cNvPicPr preferRelativeResize="0"/>
          <p:nvPr/>
        </p:nvPicPr>
        <p:blipFill>
          <a:blip r:embed="rId8">
            <a:alphaModFix/>
          </a:blip>
          <a:stretch>
            <a:fillRect/>
          </a:stretch>
        </p:blipFill>
        <p:spPr>
          <a:xfrm>
            <a:off x="140584" y="3705967"/>
            <a:ext cx="2330733" cy="2330733"/>
          </a:xfrm>
          <a:prstGeom prst="rect">
            <a:avLst/>
          </a:prstGeom>
          <a:noFill/>
          <a:ln>
            <a:noFill/>
          </a:ln>
        </p:spPr>
      </p:pic>
      <p:pic>
        <p:nvPicPr>
          <p:cNvPr id="45" name="Google Shape;87;p14">
            <a:extLst>
              <a:ext uri="{FF2B5EF4-FFF2-40B4-BE49-F238E27FC236}">
                <a16:creationId xmlns:a16="http://schemas.microsoft.com/office/drawing/2014/main" id="{D36BBD45-F213-4F68-B37B-AC56AF0EF7B9}"/>
              </a:ext>
            </a:extLst>
          </p:cNvPr>
          <p:cNvPicPr preferRelativeResize="0"/>
          <p:nvPr/>
        </p:nvPicPr>
        <p:blipFill>
          <a:blip r:embed="rId9">
            <a:alphaModFix/>
          </a:blip>
          <a:stretch>
            <a:fillRect/>
          </a:stretch>
        </p:blipFill>
        <p:spPr>
          <a:xfrm>
            <a:off x="3065113" y="974663"/>
            <a:ext cx="6371708" cy="3791229"/>
          </a:xfrm>
          <a:prstGeom prst="rect">
            <a:avLst/>
          </a:prstGeom>
          <a:noFill/>
          <a:ln>
            <a:noFill/>
          </a:ln>
        </p:spPr>
      </p:pic>
      <p:sp>
        <p:nvSpPr>
          <p:cNvPr id="47" name="Google Shape;95;p14">
            <a:extLst>
              <a:ext uri="{FF2B5EF4-FFF2-40B4-BE49-F238E27FC236}">
                <a16:creationId xmlns:a16="http://schemas.microsoft.com/office/drawing/2014/main" id="{3E0DA39B-87D4-493D-B09A-A5B0539A1CD2}"/>
              </a:ext>
            </a:extLst>
          </p:cNvPr>
          <p:cNvSpPr txBox="1"/>
          <p:nvPr/>
        </p:nvSpPr>
        <p:spPr>
          <a:xfrm>
            <a:off x="3322859" y="1130744"/>
            <a:ext cx="5856134" cy="3236394"/>
          </a:xfrm>
          <a:prstGeom prst="rect">
            <a:avLst/>
          </a:prstGeom>
          <a:solidFill>
            <a:srgbClr val="FFFFFF"/>
          </a:solidFill>
          <a:ln>
            <a:noFill/>
          </a:ln>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4667" b="1" i="0" u="none" strike="noStrike" kern="0" cap="none" spc="0" normalizeH="0" baseline="0" noProof="0">
              <a:ln>
                <a:noFill/>
              </a:ln>
              <a:solidFill>
                <a:srgbClr val="FFFF00"/>
              </a:solidFill>
              <a:effectLst/>
              <a:uLnTx/>
              <a:uFillTx/>
              <a:latin typeface="Georgia"/>
              <a:ea typeface="Georgia"/>
              <a:cs typeface="Georgia"/>
              <a:sym typeface="Georgia"/>
            </a:endParaRPr>
          </a:p>
        </p:txBody>
      </p:sp>
      <p:pic>
        <p:nvPicPr>
          <p:cNvPr id="95" name="Google Shape;81;p14">
            <a:extLst>
              <a:ext uri="{FF2B5EF4-FFF2-40B4-BE49-F238E27FC236}">
                <a16:creationId xmlns:a16="http://schemas.microsoft.com/office/drawing/2014/main" id="{41963B24-EFB3-481D-B566-FACAC77F48AA}"/>
              </a:ext>
            </a:extLst>
          </p:cNvPr>
          <p:cNvPicPr preferRelativeResize="0"/>
          <p:nvPr/>
        </p:nvPicPr>
        <p:blipFill>
          <a:blip r:embed="rId10">
            <a:alphaModFix/>
          </a:blip>
          <a:stretch>
            <a:fillRect/>
          </a:stretch>
        </p:blipFill>
        <p:spPr>
          <a:xfrm>
            <a:off x="10944963" y="1194857"/>
            <a:ext cx="1091037" cy="1328842"/>
          </a:xfrm>
          <a:prstGeom prst="rect">
            <a:avLst/>
          </a:prstGeom>
          <a:noFill/>
          <a:ln w="38100" cap="flat" cmpd="sng">
            <a:solidFill>
              <a:srgbClr val="666666"/>
            </a:solidFill>
            <a:prstDash val="solid"/>
            <a:round/>
            <a:headEnd type="none" w="sm" len="sm"/>
            <a:tailEnd type="none" w="sm" len="sm"/>
          </a:ln>
        </p:spPr>
      </p:pic>
      <p:pic>
        <p:nvPicPr>
          <p:cNvPr id="96" name="Google Shape;82;p14">
            <a:extLst>
              <a:ext uri="{FF2B5EF4-FFF2-40B4-BE49-F238E27FC236}">
                <a16:creationId xmlns:a16="http://schemas.microsoft.com/office/drawing/2014/main" id="{526CF1DF-E40C-44BF-835B-EAD31A2112F5}"/>
              </a:ext>
            </a:extLst>
          </p:cNvPr>
          <p:cNvPicPr preferRelativeResize="0"/>
          <p:nvPr/>
        </p:nvPicPr>
        <p:blipFill rotWithShape="1">
          <a:blip r:embed="rId11">
            <a:alphaModFix/>
          </a:blip>
          <a:srcRect l="13052" t="3784" r="13119" b="3450"/>
          <a:stretch/>
        </p:blipFill>
        <p:spPr>
          <a:xfrm>
            <a:off x="9663256" y="1211636"/>
            <a:ext cx="1091038" cy="1360728"/>
          </a:xfrm>
          <a:prstGeom prst="rect">
            <a:avLst/>
          </a:prstGeom>
          <a:noFill/>
          <a:ln w="38100" cap="flat" cmpd="sng">
            <a:solidFill>
              <a:srgbClr val="666666"/>
            </a:solidFill>
            <a:prstDash val="solid"/>
            <a:round/>
            <a:headEnd type="none" w="sm" len="sm"/>
            <a:tailEnd type="none" w="sm" len="sm"/>
          </a:ln>
        </p:spPr>
      </p:pic>
      <p:pic>
        <p:nvPicPr>
          <p:cNvPr id="20" name="Picture 19">
            <a:extLst>
              <a:ext uri="{FF2B5EF4-FFF2-40B4-BE49-F238E27FC236}">
                <a16:creationId xmlns:a16="http://schemas.microsoft.com/office/drawing/2014/main" id="{B5EE0D9C-F92A-4408-9D5D-8DC38946A186}"/>
              </a:ext>
            </a:extLst>
          </p:cNvPr>
          <p:cNvPicPr>
            <a:picLocks noChangeAspect="1"/>
          </p:cNvPicPr>
          <p:nvPr/>
        </p:nvPicPr>
        <p:blipFill>
          <a:blip r:embed="rId12"/>
          <a:stretch>
            <a:fillRect/>
          </a:stretch>
        </p:blipFill>
        <p:spPr>
          <a:xfrm>
            <a:off x="3675595" y="2134776"/>
            <a:ext cx="4945599" cy="665751"/>
          </a:xfrm>
          <a:prstGeom prst="rect">
            <a:avLst/>
          </a:prstGeom>
        </p:spPr>
      </p:pic>
      <p:pic>
        <p:nvPicPr>
          <p:cNvPr id="1026" name="Picture 2" descr="Feliz Menino Bonitinho Garoto Com Idéia De Luz | Art drawings for kids,  School art activities, Back to school art activity"/>
          <p:cNvPicPr>
            <a:picLocks noChangeAspect="1" noChangeArrowheads="1"/>
          </p:cNvPicPr>
          <p:nvPr/>
        </p:nvPicPr>
        <p:blipFill>
          <a:blip r:embed="rId13">
            <a:extLst>
              <a:ext uri="{BEBA8EAE-BF5A-486C-A8C5-ECC9F3942E4B}">
                <a14:imgProps xmlns:a14="http://schemas.microsoft.com/office/drawing/2010/main">
                  <a14:imgLayer r:embed="rId14">
                    <a14:imgEffect>
                      <a14:backgroundRemoval t="9869" b="100000" l="9904" r="89936">
                        <a14:foregroundMark x1="44569" y1="44702" x2="44569" y2="44702"/>
                        <a14:foregroundMark x1="45687" y1="45283" x2="46006" y2="53266"/>
                        <a14:foregroundMark x1="59425" y1="45283" x2="58147" y2="54572"/>
                        <a14:foregroundMark x1="54633" y1="79390" x2="57508" y2="85341"/>
                        <a14:foregroundMark x1="48243" y1="79826" x2="43291" y2="88824"/>
                        <a14:foregroundMark x1="57029" y1="86938" x2="65335" y2="90131"/>
                      </a14:backgroundRemoval>
                    </a14:imgEffect>
                  </a14:imgLayer>
                </a14:imgProps>
              </a:ext>
              <a:ext uri="{28A0092B-C50C-407E-A947-70E740481C1C}">
                <a14:useLocalDpi xmlns:a14="http://schemas.microsoft.com/office/drawing/2010/main" val="0"/>
              </a:ext>
            </a:extLst>
          </a:blip>
          <a:srcRect/>
          <a:stretch>
            <a:fillRect/>
          </a:stretch>
        </p:blipFill>
        <p:spPr bwMode="auto">
          <a:xfrm>
            <a:off x="6905067" y="2840826"/>
            <a:ext cx="3849227" cy="4236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042138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FB0A30-0D2D-1515-AD71-16A67C40ECBB}"/>
            </a:ext>
          </a:extLst>
        </p:cNvPr>
        <p:cNvGrpSpPr/>
        <p:nvPr/>
      </p:nvGrpSpPr>
      <p:grpSpPr>
        <a:xfrm>
          <a:off x="0" y="0"/>
          <a:ext cx="0" cy="0"/>
          <a:chOff x="0" y="0"/>
          <a:chExt cx="0" cy="0"/>
        </a:xfrm>
      </p:grpSpPr>
      <p:grpSp>
        <p:nvGrpSpPr>
          <p:cNvPr id="10" name="Google Shape;3517;p75">
            <a:extLst>
              <a:ext uri="{FF2B5EF4-FFF2-40B4-BE49-F238E27FC236}">
                <a16:creationId xmlns:a16="http://schemas.microsoft.com/office/drawing/2014/main" id="{5E076824-F216-990F-E1CF-BD8ADBA733CA}"/>
              </a:ext>
            </a:extLst>
          </p:cNvPr>
          <p:cNvGrpSpPr/>
          <p:nvPr/>
        </p:nvGrpSpPr>
        <p:grpSpPr>
          <a:xfrm>
            <a:off x="2582719" y="4227938"/>
            <a:ext cx="7026563" cy="3373613"/>
            <a:chOff x="1937039" y="3937303"/>
            <a:chExt cx="5269922" cy="2530210"/>
          </a:xfrm>
        </p:grpSpPr>
        <p:sp>
          <p:nvSpPr>
            <p:cNvPr id="11" name="Google Shape;3518;p75">
              <a:extLst>
                <a:ext uri="{FF2B5EF4-FFF2-40B4-BE49-F238E27FC236}">
                  <a16:creationId xmlns:a16="http://schemas.microsoft.com/office/drawing/2014/main" id="{DB918E7A-5D9C-EE16-CBCA-6CD8C3C7B856}"/>
                </a:ext>
              </a:extLst>
            </p:cNvPr>
            <p:cNvSpPr/>
            <p:nvPr/>
          </p:nvSpPr>
          <p:spPr>
            <a:xfrm>
              <a:off x="1937039" y="3937303"/>
              <a:ext cx="345497" cy="2530210"/>
            </a:xfrm>
            <a:custGeom>
              <a:avLst/>
              <a:gdLst/>
              <a:ahLst/>
              <a:cxnLst/>
              <a:rect l="l" t="t" r="r" b="b"/>
              <a:pathLst>
                <a:path w="5575" h="20532" extrusionOk="0">
                  <a:moveTo>
                    <a:pt x="0" y="1"/>
                  </a:moveTo>
                  <a:lnTo>
                    <a:pt x="0" y="20532"/>
                  </a:lnTo>
                  <a:lnTo>
                    <a:pt x="5575" y="20532"/>
                  </a:lnTo>
                  <a:lnTo>
                    <a:pt x="5575" y="1"/>
                  </a:lnTo>
                  <a:close/>
                </a:path>
              </a:pathLst>
            </a:custGeom>
            <a:solidFill>
              <a:srgbClr val="3B3B3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 name="Google Shape;3519;p75">
              <a:extLst>
                <a:ext uri="{FF2B5EF4-FFF2-40B4-BE49-F238E27FC236}">
                  <a16:creationId xmlns:a16="http://schemas.microsoft.com/office/drawing/2014/main" id="{42AFDAB5-D77E-63A6-2A0F-336185326282}"/>
                </a:ext>
              </a:extLst>
            </p:cNvPr>
            <p:cNvSpPr/>
            <p:nvPr/>
          </p:nvSpPr>
          <p:spPr>
            <a:xfrm>
              <a:off x="6861464" y="3937303"/>
              <a:ext cx="345497" cy="2530210"/>
            </a:xfrm>
            <a:custGeom>
              <a:avLst/>
              <a:gdLst/>
              <a:ahLst/>
              <a:cxnLst/>
              <a:rect l="l" t="t" r="r" b="b"/>
              <a:pathLst>
                <a:path w="5575" h="20532" extrusionOk="0">
                  <a:moveTo>
                    <a:pt x="0" y="1"/>
                  </a:moveTo>
                  <a:lnTo>
                    <a:pt x="0" y="20532"/>
                  </a:lnTo>
                  <a:lnTo>
                    <a:pt x="5575" y="20532"/>
                  </a:lnTo>
                  <a:lnTo>
                    <a:pt x="5575" y="1"/>
                  </a:lnTo>
                  <a:close/>
                </a:path>
              </a:pathLst>
            </a:custGeom>
            <a:solidFill>
              <a:srgbClr val="3B3B3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13" name="Google Shape;3522;p75">
            <a:extLst>
              <a:ext uri="{FF2B5EF4-FFF2-40B4-BE49-F238E27FC236}">
                <a16:creationId xmlns:a16="http://schemas.microsoft.com/office/drawing/2014/main" id="{9664FDBB-C566-0067-3213-AF6F92CEB320}"/>
              </a:ext>
            </a:extLst>
          </p:cNvPr>
          <p:cNvSpPr/>
          <p:nvPr/>
        </p:nvSpPr>
        <p:spPr>
          <a:xfrm>
            <a:off x="800100" y="1454700"/>
            <a:ext cx="10458450" cy="3319600"/>
          </a:xfrm>
          <a:prstGeom prst="roundRect">
            <a:avLst>
              <a:gd name="adj" fmla="val 11095"/>
            </a:avLst>
          </a:prstGeom>
          <a:solidFill>
            <a:srgbClr val="FFFFFF"/>
          </a:solidFill>
          <a:ln w="76200" cap="flat" cmpd="sng">
            <a:solidFill>
              <a:schemeClr val="accent4"/>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 name="TextBox 13">
            <a:extLst>
              <a:ext uri="{FF2B5EF4-FFF2-40B4-BE49-F238E27FC236}">
                <a16:creationId xmlns:a16="http://schemas.microsoft.com/office/drawing/2014/main" id="{90B39AC7-5DA7-1960-2911-82115AA6B1C4}"/>
              </a:ext>
            </a:extLst>
          </p:cNvPr>
          <p:cNvSpPr txBox="1"/>
          <p:nvPr/>
        </p:nvSpPr>
        <p:spPr>
          <a:xfrm>
            <a:off x="914400" y="1834068"/>
            <a:ext cx="10264140" cy="2246769"/>
          </a:xfrm>
          <a:prstGeom prst="rect">
            <a:avLst/>
          </a:prstGeom>
          <a:noFill/>
        </p:spPr>
        <p:txBody>
          <a:bodyPr wrap="square" rtlCol="0">
            <a:spAutoFit/>
          </a:bodyPr>
          <a:lstStyle/>
          <a:p>
            <a:pPr marL="571500" lvl="0" indent="-571500" algn="just" defTabSz="1219170">
              <a:buClr>
                <a:srgbClr val="000000"/>
              </a:buClr>
              <a:buFont typeface="Arial" panose="020B0604020202020204" pitchFamily="34" charset="0"/>
              <a:buChar char="•"/>
              <a:defRPr/>
            </a:pPr>
            <a:r>
              <a:rPr lang="vi-VN" sz="2800" b="1" kern="0" dirty="0">
                <a:solidFill>
                  <a:srgbClr val="002060"/>
                </a:solidFill>
                <a:latin typeface="Cambria" panose="02040503050406030204" pitchFamily="18" charset="0"/>
                <a:ea typeface="Cambria" panose="02040503050406030204" pitchFamily="18" charset="0"/>
                <a:cs typeface="Calibri" panose="020F0502020204030204" pitchFamily="34" charset="0"/>
                <a:sym typeface="Arial"/>
              </a:rPr>
              <a:t>Những hình ảnh trên nói về vẻ đẹp mà con người Việt Nam: </a:t>
            </a:r>
            <a:r>
              <a:rPr lang="vi-VN" sz="2800" kern="0" dirty="0">
                <a:solidFill>
                  <a:srgbClr val="002060"/>
                </a:solidFill>
                <a:latin typeface="Cambria" panose="02040503050406030204" pitchFamily="18" charset="0"/>
                <a:ea typeface="Cambria" panose="02040503050406030204" pitchFamily="18" charset="0"/>
                <a:cs typeface="Calibri" panose="020F0502020204030204" pitchFamily="34" charset="0"/>
                <a:sym typeface="Arial"/>
              </a:rPr>
              <a:t>tinh thần yêu nước chống giặc ngoại xâm (tranh 1); truyền thống lao động, cần cù, sáng tạo (tranh 2); lòng nhân ái (tranh 3); truyền thống hiếu học, tôn sư trọng đạo (tranh 4).</a:t>
            </a:r>
            <a:endParaRPr lang="en-US" sz="2800" kern="0" dirty="0">
              <a:solidFill>
                <a:srgbClr val="002060"/>
              </a:solidFill>
              <a:latin typeface="Cambria" panose="02040503050406030204" pitchFamily="18" charset="0"/>
              <a:ea typeface="Cambria" panose="02040503050406030204" pitchFamily="18" charset="0"/>
              <a:cs typeface="Calibri" panose="020F0502020204030204" pitchFamily="34" charset="0"/>
              <a:sym typeface="Arial"/>
            </a:endParaRPr>
          </a:p>
          <a:p>
            <a:pPr marL="571500" lvl="0" indent="-571500" algn="just" defTabSz="1219170">
              <a:buClr>
                <a:srgbClr val="000000"/>
              </a:buClr>
              <a:buFont typeface="Arial" panose="020B0604020202020204" pitchFamily="34" charset="0"/>
              <a:buChar char="•"/>
              <a:defRPr/>
            </a:pPr>
            <a:r>
              <a:rPr lang="vi-VN" sz="2800" b="1" kern="0" dirty="0">
                <a:solidFill>
                  <a:srgbClr val="002060"/>
                </a:solidFill>
                <a:latin typeface="Cambria" panose="02040503050406030204" pitchFamily="18" charset="0"/>
                <a:ea typeface="Cambria" panose="02040503050406030204" pitchFamily="18" charset="0"/>
                <a:cs typeface="Calibri" panose="020F0502020204030204" pitchFamily="34" charset="0"/>
                <a:sym typeface="Arial"/>
              </a:rPr>
              <a:t>Chúng ta luôn yêu mến và tự hào khi là người Việt Nam.</a:t>
            </a:r>
            <a:endParaRPr kumimoji="0" lang="vi-VN" sz="2800" b="1" i="0" u="none" strike="noStrike" kern="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sym typeface="Arial"/>
            </a:endParaRPr>
          </a:p>
        </p:txBody>
      </p:sp>
      <p:pic>
        <p:nvPicPr>
          <p:cNvPr id="15" name="Picture 14">
            <a:extLst>
              <a:ext uri="{FF2B5EF4-FFF2-40B4-BE49-F238E27FC236}">
                <a16:creationId xmlns:a16="http://schemas.microsoft.com/office/drawing/2014/main" id="{9FFC583F-E383-1EE7-A55C-78D42FEED2CD}"/>
              </a:ext>
            </a:extLst>
          </p:cNvPr>
          <p:cNvPicPr>
            <a:picLocks noChangeAspect="1"/>
          </p:cNvPicPr>
          <p:nvPr/>
        </p:nvPicPr>
        <p:blipFill>
          <a:blip r:embed="rId2"/>
          <a:stretch>
            <a:fillRect/>
          </a:stretch>
        </p:blipFill>
        <p:spPr>
          <a:xfrm>
            <a:off x="2216321" y="-249914"/>
            <a:ext cx="7746656" cy="2235393"/>
          </a:xfrm>
          <a:prstGeom prst="rect">
            <a:avLst/>
          </a:prstGeom>
        </p:spPr>
      </p:pic>
      <p:pic>
        <p:nvPicPr>
          <p:cNvPr id="16" name="Picture 15">
            <a:extLst>
              <a:ext uri="{FF2B5EF4-FFF2-40B4-BE49-F238E27FC236}">
                <a16:creationId xmlns:a16="http://schemas.microsoft.com/office/drawing/2014/main" id="{6394E0F1-382D-AFF5-F315-BFE95246135B}"/>
              </a:ext>
            </a:extLst>
          </p:cNvPr>
          <p:cNvPicPr>
            <a:picLocks noChangeAspect="1"/>
          </p:cNvPicPr>
          <p:nvPr/>
        </p:nvPicPr>
        <p:blipFill rotWithShape="1">
          <a:blip r:embed="rId3">
            <a:extLst>
              <a:ext uri="{28A0092B-C50C-407E-A947-70E740481C1C}">
                <a14:useLocalDpi xmlns:a14="http://schemas.microsoft.com/office/drawing/2010/main" val="0"/>
              </a:ext>
            </a:extLst>
          </a:blip>
          <a:srcRect l="1556" r="74221" b="68000"/>
          <a:stretch/>
        </p:blipFill>
        <p:spPr>
          <a:xfrm flipH="1">
            <a:off x="8737346" y="4813345"/>
            <a:ext cx="1447767" cy="2136867"/>
          </a:xfrm>
          <a:prstGeom prst="rect">
            <a:avLst/>
          </a:prstGeom>
        </p:spPr>
      </p:pic>
      <p:pic>
        <p:nvPicPr>
          <p:cNvPr id="19" name="Picture 18">
            <a:extLst>
              <a:ext uri="{FF2B5EF4-FFF2-40B4-BE49-F238E27FC236}">
                <a16:creationId xmlns:a16="http://schemas.microsoft.com/office/drawing/2014/main" id="{9C4470DA-ACB1-5C0D-0924-F643805A45E7}"/>
              </a:ext>
            </a:extLst>
          </p:cNvPr>
          <p:cNvPicPr>
            <a:picLocks noChangeAspect="1"/>
          </p:cNvPicPr>
          <p:nvPr/>
        </p:nvPicPr>
        <p:blipFill rotWithShape="1">
          <a:blip r:embed="rId3">
            <a:extLst>
              <a:ext uri="{28A0092B-C50C-407E-A947-70E740481C1C}">
                <a14:useLocalDpi xmlns:a14="http://schemas.microsoft.com/office/drawing/2010/main" val="0"/>
              </a:ext>
            </a:extLst>
          </a:blip>
          <a:srcRect l="6445" t="68667" r="74222"/>
          <a:stretch/>
        </p:blipFill>
        <p:spPr>
          <a:xfrm>
            <a:off x="7767996" y="4661544"/>
            <a:ext cx="1325880" cy="2148840"/>
          </a:xfrm>
          <a:prstGeom prst="rect">
            <a:avLst/>
          </a:prstGeom>
        </p:spPr>
      </p:pic>
      <p:pic>
        <p:nvPicPr>
          <p:cNvPr id="20" name="Picture 19">
            <a:extLst>
              <a:ext uri="{FF2B5EF4-FFF2-40B4-BE49-F238E27FC236}">
                <a16:creationId xmlns:a16="http://schemas.microsoft.com/office/drawing/2014/main" id="{5C50E7CB-6912-5A9E-2C6B-5973FC8D4548}"/>
              </a:ext>
            </a:extLst>
          </p:cNvPr>
          <p:cNvPicPr>
            <a:picLocks noChangeAspect="1"/>
          </p:cNvPicPr>
          <p:nvPr/>
        </p:nvPicPr>
        <p:blipFill rotWithShape="1">
          <a:blip r:embed="rId3">
            <a:extLst>
              <a:ext uri="{28A0092B-C50C-407E-A947-70E740481C1C}">
                <a14:useLocalDpi xmlns:a14="http://schemas.microsoft.com/office/drawing/2010/main" val="0"/>
              </a:ext>
            </a:extLst>
          </a:blip>
          <a:srcRect l="27706" t="33249" r="53183" b="34529"/>
          <a:stretch/>
        </p:blipFill>
        <p:spPr>
          <a:xfrm>
            <a:off x="10016233" y="4404956"/>
            <a:ext cx="1310640" cy="2420765"/>
          </a:xfrm>
          <a:prstGeom prst="rect">
            <a:avLst/>
          </a:prstGeom>
        </p:spPr>
      </p:pic>
    </p:spTree>
    <p:extLst>
      <p:ext uri="{BB962C8B-B14F-4D97-AF65-F5344CB8AC3E}">
        <p14:creationId xmlns:p14="http://schemas.microsoft.com/office/powerpoint/2010/main" val="359491203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150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435">
                                          <p:stCondLst>
                                            <p:cond delay="0"/>
                                          </p:stCondLst>
                                        </p:cTn>
                                        <p:tgtEl>
                                          <p:spTgt spid="15"/>
                                        </p:tgtEl>
                                      </p:cBhvr>
                                    </p:animEffect>
                                    <p:anim calcmode="lin" valueType="num">
                                      <p:cBhvr>
                                        <p:cTn id="8" dur="1367"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5"/>
                                        </p:tgtEl>
                                        <p:attrNameLst>
                                          <p:attrName>ppt_y</p:attrName>
                                        </p:attrNameLst>
                                      </p:cBhvr>
                                      <p:tavLst>
                                        <p:tav tm="0" fmla="#ppt_y-sin(pi*$)/81">
                                          <p:val>
                                            <p:fltVal val="0"/>
                                          </p:val>
                                        </p:tav>
                                        <p:tav tm="100000">
                                          <p:val>
                                            <p:fltVal val="1"/>
                                          </p:val>
                                        </p:tav>
                                      </p:tavLst>
                                    </p:anim>
                                    <p:animScale>
                                      <p:cBhvr>
                                        <p:cTn id="13" dur="20">
                                          <p:stCondLst>
                                            <p:cond delay="487"/>
                                          </p:stCondLst>
                                        </p:cTn>
                                        <p:tgtEl>
                                          <p:spTgt spid="15"/>
                                        </p:tgtEl>
                                      </p:cBhvr>
                                      <p:to x="100000" y="60000"/>
                                    </p:animScale>
                                    <p:animScale>
                                      <p:cBhvr>
                                        <p:cTn id="14" dur="124" decel="50000">
                                          <p:stCondLst>
                                            <p:cond delay="507"/>
                                          </p:stCondLst>
                                        </p:cTn>
                                        <p:tgtEl>
                                          <p:spTgt spid="15"/>
                                        </p:tgtEl>
                                      </p:cBhvr>
                                      <p:to x="100000" y="100000"/>
                                    </p:animScale>
                                    <p:animScale>
                                      <p:cBhvr>
                                        <p:cTn id="15" dur="20">
                                          <p:stCondLst>
                                            <p:cond delay="984"/>
                                          </p:stCondLst>
                                        </p:cTn>
                                        <p:tgtEl>
                                          <p:spTgt spid="15"/>
                                        </p:tgtEl>
                                      </p:cBhvr>
                                      <p:to x="100000" y="80000"/>
                                    </p:animScale>
                                    <p:animScale>
                                      <p:cBhvr>
                                        <p:cTn id="16" dur="124" decel="50000">
                                          <p:stCondLst>
                                            <p:cond delay="1004"/>
                                          </p:stCondLst>
                                        </p:cTn>
                                        <p:tgtEl>
                                          <p:spTgt spid="15"/>
                                        </p:tgtEl>
                                      </p:cBhvr>
                                      <p:to x="100000" y="100000"/>
                                    </p:animScale>
                                    <p:animScale>
                                      <p:cBhvr>
                                        <p:cTn id="17" dur="20">
                                          <p:stCondLst>
                                            <p:cond delay="1231"/>
                                          </p:stCondLst>
                                        </p:cTn>
                                        <p:tgtEl>
                                          <p:spTgt spid="15"/>
                                        </p:tgtEl>
                                      </p:cBhvr>
                                      <p:to x="100000" y="90000"/>
                                    </p:animScale>
                                    <p:animScale>
                                      <p:cBhvr>
                                        <p:cTn id="18" dur="124" decel="50000">
                                          <p:stCondLst>
                                            <p:cond delay="1251"/>
                                          </p:stCondLst>
                                        </p:cTn>
                                        <p:tgtEl>
                                          <p:spTgt spid="15"/>
                                        </p:tgtEl>
                                      </p:cBhvr>
                                      <p:to x="100000" y="100000"/>
                                    </p:animScale>
                                    <p:animScale>
                                      <p:cBhvr>
                                        <p:cTn id="19" dur="20">
                                          <p:stCondLst>
                                            <p:cond delay="1356"/>
                                          </p:stCondLst>
                                        </p:cTn>
                                        <p:tgtEl>
                                          <p:spTgt spid="15"/>
                                        </p:tgtEl>
                                      </p:cBhvr>
                                      <p:to x="100000" y="95000"/>
                                    </p:animScale>
                                    <p:animScale>
                                      <p:cBhvr>
                                        <p:cTn id="20" dur="124" decel="50000">
                                          <p:stCondLst>
                                            <p:cond delay="1376"/>
                                          </p:stCondLst>
                                        </p:cTn>
                                        <p:tgtEl>
                                          <p:spTgt spid="1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4">
                                            <p:txEl>
                                              <p:pRg st="0" end="0"/>
                                            </p:txEl>
                                          </p:spTgt>
                                        </p:tgtEl>
                                        <p:attrNameLst>
                                          <p:attrName>style.visibility</p:attrName>
                                        </p:attrNameLst>
                                      </p:cBhvr>
                                      <p:to>
                                        <p:strVal val="visible"/>
                                      </p:to>
                                    </p:set>
                                    <p:animEffect transition="in" filter="wipe(down)">
                                      <p:cBhvr>
                                        <p:cTn id="25" dur="500"/>
                                        <p:tgtEl>
                                          <p:spTgt spid="14">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4">
                                            <p:txEl>
                                              <p:pRg st="1" end="1"/>
                                            </p:txEl>
                                          </p:spTgt>
                                        </p:tgtEl>
                                        <p:attrNameLst>
                                          <p:attrName>style.visibility</p:attrName>
                                        </p:attrNameLst>
                                      </p:cBhvr>
                                      <p:to>
                                        <p:strVal val="visible"/>
                                      </p:to>
                                    </p:set>
                                    <p:animEffect transition="in" filter="wipe(down)">
                                      <p:cBhvr>
                                        <p:cTn id="30" dur="500"/>
                                        <p:tgtEl>
                                          <p:spTgt spid="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CV thăm hỏi, tặng quà đồng bào bị lũ lụt tại các tỉnh Thừa Thiên Huế và  Quảng Bình - Tổng công ty cảng hàng không Việt Nam - CTCP | Sân">
            <a:extLst>
              <a:ext uri="{FF2B5EF4-FFF2-40B4-BE49-F238E27FC236}">
                <a16:creationId xmlns:a16="http://schemas.microsoft.com/office/drawing/2014/main" id="{6CBEB510-CA12-C785-5861-3C068697C4A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 y="1048702"/>
            <a:ext cx="5535930" cy="415194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Thăm hỏi, tặng quà Nhân dân và kiểm tra công tác khắc phục sau mưa lũ">
            <a:extLst>
              <a:ext uri="{FF2B5EF4-FFF2-40B4-BE49-F238E27FC236}">
                <a16:creationId xmlns:a16="http://schemas.microsoft.com/office/drawing/2014/main" id="{BA21A760-8246-5279-3AEA-6646C10575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60770" y="1552283"/>
            <a:ext cx="5715953" cy="321688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6101012C-DCB5-A05E-EB3C-CE1A9D879A6B}"/>
              </a:ext>
            </a:extLst>
          </p:cNvPr>
          <p:cNvSpPr txBox="1"/>
          <p:nvPr/>
        </p:nvSpPr>
        <p:spPr>
          <a:xfrm>
            <a:off x="3234690" y="5417820"/>
            <a:ext cx="7109460" cy="1077218"/>
          </a:xfrm>
          <a:prstGeom prst="rect">
            <a:avLst/>
          </a:prstGeom>
          <a:noFill/>
        </p:spPr>
        <p:txBody>
          <a:bodyPr wrap="square" rtlCol="0">
            <a:spAutoFit/>
          </a:bodyPr>
          <a:lstStyle/>
          <a:p>
            <a:pPr algn="ctr"/>
            <a:r>
              <a:rPr lang="en-US" sz="3200" b="1" dirty="0">
                <a:latin typeface="Cambria" panose="02040503050406030204" pitchFamily="18" charset="0"/>
                <a:ea typeface="Cambria" panose="02040503050406030204" pitchFamily="18" charset="0"/>
              </a:rPr>
              <a:t>Mạnh </a:t>
            </a:r>
            <a:r>
              <a:rPr lang="en-US" sz="3200" b="1" dirty="0" err="1">
                <a:latin typeface="Cambria" panose="02040503050406030204" pitchFamily="18" charset="0"/>
                <a:ea typeface="Cambria" panose="02040503050406030204" pitchFamily="18" charset="0"/>
              </a:rPr>
              <a:t>thường</a:t>
            </a:r>
            <a:r>
              <a:rPr lang="en-US" sz="3200" b="1" dirty="0">
                <a:latin typeface="Cambria" panose="02040503050406030204" pitchFamily="18" charset="0"/>
                <a:ea typeface="Cambria" panose="02040503050406030204" pitchFamily="18" charset="0"/>
              </a:rPr>
              <a:t> </a:t>
            </a:r>
            <a:r>
              <a:rPr lang="en-US" sz="3200" b="1" dirty="0" err="1">
                <a:latin typeface="Cambria" panose="02040503050406030204" pitchFamily="18" charset="0"/>
                <a:ea typeface="Cambria" panose="02040503050406030204" pitchFamily="18" charset="0"/>
              </a:rPr>
              <a:t>quân</a:t>
            </a:r>
            <a:r>
              <a:rPr lang="en-US" sz="3200" b="1" dirty="0">
                <a:latin typeface="Cambria" panose="02040503050406030204" pitchFamily="18" charset="0"/>
                <a:ea typeface="Cambria" panose="02040503050406030204" pitchFamily="18" charset="0"/>
              </a:rPr>
              <a:t> </a:t>
            </a:r>
            <a:r>
              <a:rPr lang="en-US" sz="3200" b="1" dirty="0" err="1">
                <a:latin typeface="Cambria" panose="02040503050406030204" pitchFamily="18" charset="0"/>
                <a:ea typeface="Cambria" panose="02040503050406030204" pitchFamily="18" charset="0"/>
              </a:rPr>
              <a:t>tặng</a:t>
            </a:r>
            <a:r>
              <a:rPr lang="en-US" sz="3200" b="1" dirty="0">
                <a:latin typeface="Cambria" panose="02040503050406030204" pitchFamily="18" charset="0"/>
                <a:ea typeface="Cambria" panose="02040503050406030204" pitchFamily="18" charset="0"/>
              </a:rPr>
              <a:t> </a:t>
            </a:r>
            <a:r>
              <a:rPr lang="en-US" sz="3200" b="1" dirty="0" err="1">
                <a:latin typeface="Cambria" panose="02040503050406030204" pitchFamily="18" charset="0"/>
                <a:ea typeface="Cambria" panose="02040503050406030204" pitchFamily="18" charset="0"/>
              </a:rPr>
              <a:t>quà</a:t>
            </a:r>
            <a:r>
              <a:rPr lang="en-US" sz="3200" b="1" dirty="0">
                <a:latin typeface="Cambria" panose="02040503050406030204" pitchFamily="18" charset="0"/>
                <a:ea typeface="Cambria" panose="02040503050406030204" pitchFamily="18" charset="0"/>
              </a:rPr>
              <a:t> </a:t>
            </a:r>
            <a:r>
              <a:rPr lang="en-US" sz="3200" b="1" dirty="0" err="1">
                <a:latin typeface="Cambria" panose="02040503050406030204" pitchFamily="18" charset="0"/>
                <a:ea typeface="Cambria" panose="02040503050406030204" pitchFamily="18" charset="0"/>
              </a:rPr>
              <a:t>cho</a:t>
            </a:r>
            <a:r>
              <a:rPr lang="en-US" sz="3200" b="1" dirty="0">
                <a:latin typeface="Cambria" panose="02040503050406030204" pitchFamily="18" charset="0"/>
                <a:ea typeface="Cambria" panose="02040503050406030204" pitchFamily="18" charset="0"/>
              </a:rPr>
              <a:t> </a:t>
            </a:r>
            <a:r>
              <a:rPr lang="en-US" sz="3200" b="1" dirty="0" err="1">
                <a:latin typeface="Cambria" panose="02040503050406030204" pitchFamily="18" charset="0"/>
                <a:ea typeface="Cambria" panose="02040503050406030204" pitchFamily="18" charset="0"/>
              </a:rPr>
              <a:t>người</a:t>
            </a:r>
            <a:r>
              <a:rPr lang="en-US" sz="3200" b="1" dirty="0">
                <a:latin typeface="Cambria" panose="02040503050406030204" pitchFamily="18" charset="0"/>
                <a:ea typeface="Cambria" panose="02040503050406030204" pitchFamily="18" charset="0"/>
              </a:rPr>
              <a:t> </a:t>
            </a:r>
            <a:r>
              <a:rPr lang="en-US" sz="3200" b="1" dirty="0" err="1">
                <a:latin typeface="Cambria" panose="02040503050406030204" pitchFamily="18" charset="0"/>
                <a:ea typeface="Cambria" panose="02040503050406030204" pitchFamily="18" charset="0"/>
              </a:rPr>
              <a:t>dân</a:t>
            </a:r>
            <a:r>
              <a:rPr lang="en-US" sz="3200" b="1" dirty="0">
                <a:latin typeface="Cambria" panose="02040503050406030204" pitchFamily="18" charset="0"/>
                <a:ea typeface="Cambria" panose="02040503050406030204" pitchFamily="18" charset="0"/>
              </a:rPr>
              <a:t> </a:t>
            </a:r>
            <a:r>
              <a:rPr lang="en-US" sz="3200" b="1" dirty="0" err="1">
                <a:latin typeface="Cambria" panose="02040503050406030204" pitchFamily="18" charset="0"/>
                <a:ea typeface="Cambria" panose="02040503050406030204" pitchFamily="18" charset="0"/>
              </a:rPr>
              <a:t>vùng</a:t>
            </a:r>
            <a:r>
              <a:rPr lang="en-US" sz="3200" b="1" dirty="0">
                <a:latin typeface="Cambria" panose="02040503050406030204" pitchFamily="18" charset="0"/>
                <a:ea typeface="Cambria" panose="02040503050406030204" pitchFamily="18" charset="0"/>
              </a:rPr>
              <a:t> </a:t>
            </a:r>
            <a:r>
              <a:rPr lang="en-US" sz="3200" b="1" dirty="0" err="1">
                <a:latin typeface="Cambria" panose="02040503050406030204" pitchFamily="18" charset="0"/>
                <a:ea typeface="Cambria" panose="02040503050406030204" pitchFamily="18" charset="0"/>
              </a:rPr>
              <a:t>bão</a:t>
            </a:r>
            <a:r>
              <a:rPr lang="en-US" sz="3200" b="1" dirty="0">
                <a:latin typeface="Cambria" panose="02040503050406030204" pitchFamily="18" charset="0"/>
                <a:ea typeface="Cambria" panose="02040503050406030204" pitchFamily="18" charset="0"/>
              </a:rPr>
              <a:t> </a:t>
            </a:r>
            <a:r>
              <a:rPr lang="en-US" sz="3200" b="1" dirty="0" err="1">
                <a:latin typeface="Cambria" panose="02040503050406030204" pitchFamily="18" charset="0"/>
                <a:ea typeface="Cambria" panose="02040503050406030204" pitchFamily="18" charset="0"/>
              </a:rPr>
              <a:t>lũ</a:t>
            </a:r>
            <a:endParaRPr lang="en-US" sz="3200" b="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209773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par>
                                <p:cTn id="8" presetID="16" presetClass="entr" presetSubtype="21"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barn(inVertical)">
                                      <p:cBhvr>
                                        <p:cTn id="10" dur="500"/>
                                        <p:tgtEl>
                                          <p:spTgt spid="1028"/>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1371" y="-914400"/>
            <a:ext cx="14140542" cy="7619877"/>
            <a:chOff x="9835" y="-455139"/>
            <a:chExt cx="12341727" cy="7040873"/>
          </a:xfrm>
        </p:grpSpPr>
        <p:grpSp>
          <p:nvGrpSpPr>
            <p:cNvPr id="8" name="组合 7"/>
            <p:cNvGrpSpPr/>
            <p:nvPr/>
          </p:nvGrpSpPr>
          <p:grpSpPr>
            <a:xfrm>
              <a:off x="9835" y="-455139"/>
              <a:ext cx="12341727" cy="3971541"/>
              <a:chOff x="9835" y="-455139"/>
              <a:chExt cx="12341727" cy="3971541"/>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46" name="图片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grpSp>
        <p:pic>
          <p:nvPicPr>
            <p:cNvPr id="58" name="图片 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0753" y="357835"/>
              <a:ext cx="10468263" cy="6227899"/>
            </a:xfrm>
            <a:prstGeom prst="rect">
              <a:avLst/>
            </a:prstGeom>
          </p:spPr>
        </p:pic>
      </p:grpSp>
      <p:sp>
        <p:nvSpPr>
          <p:cNvPr id="11" name="Rounded Rectangle 9">
            <a:extLst>
              <a:ext uri="{FF2B5EF4-FFF2-40B4-BE49-F238E27FC236}">
                <a16:creationId xmlns:a16="http://schemas.microsoft.com/office/drawing/2014/main" id="{A5BDF973-ACBF-492A-9F54-32602594AC5B}"/>
              </a:ext>
            </a:extLst>
          </p:cNvPr>
          <p:cNvSpPr/>
          <p:nvPr/>
        </p:nvSpPr>
        <p:spPr>
          <a:xfrm>
            <a:off x="1219200" y="396322"/>
            <a:ext cx="10134600" cy="672656"/>
          </a:xfrm>
          <a:prstGeom prst="roundRect">
            <a:avLst/>
          </a:prstGeom>
          <a:solidFill>
            <a:schemeClr val="bg1">
              <a:alpha val="87000"/>
            </a:schemeClr>
          </a:solidFill>
          <a:ln w="57150">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defRPr/>
            </a:pPr>
            <a:r>
              <a:rPr lang="en-US" sz="3200" b="1" dirty="0" err="1">
                <a:solidFill>
                  <a:prstClr val="black"/>
                </a:solidFill>
                <a:latin typeface="Cambria" panose="02040503050406030204" pitchFamily="18" charset="0"/>
                <a:ea typeface="Cambria" panose="02040503050406030204" pitchFamily="18" charset="0"/>
                <a:cs typeface="Calibri" panose="020F0502020204030204" pitchFamily="34" charset="0"/>
              </a:rPr>
              <a:t>Thảo</a:t>
            </a:r>
            <a:r>
              <a:rPr lang="en-US" sz="3200" b="1"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prstClr val="black"/>
                </a:solidFill>
                <a:latin typeface="Cambria" panose="02040503050406030204" pitchFamily="18" charset="0"/>
                <a:ea typeface="Cambria" panose="02040503050406030204" pitchFamily="18" charset="0"/>
                <a:cs typeface="Calibri" panose="020F0502020204030204" pitchFamily="34" charset="0"/>
              </a:rPr>
              <a:t>luận</a:t>
            </a:r>
            <a:r>
              <a:rPr lang="en-US" sz="3200" b="1"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prstClr val="black"/>
                </a:solidFill>
                <a:latin typeface="Cambria" panose="02040503050406030204" pitchFamily="18" charset="0"/>
                <a:ea typeface="Cambria" panose="02040503050406030204" pitchFamily="18" charset="0"/>
                <a:cs typeface="Calibri" panose="020F0502020204030204" pitchFamily="34" charset="0"/>
              </a:rPr>
              <a:t>nhóm</a:t>
            </a:r>
            <a:r>
              <a:rPr lang="en-US" sz="3200" b="1" dirty="0">
                <a:solidFill>
                  <a:prstClr val="black"/>
                </a:solidFill>
                <a:latin typeface="Cambria" panose="02040503050406030204" pitchFamily="18" charset="0"/>
                <a:ea typeface="Cambria" panose="02040503050406030204" pitchFamily="18" charset="0"/>
                <a:cs typeface="Calibri" panose="020F0502020204030204" pitchFamily="34" charset="0"/>
              </a:rPr>
              <a:t>: Quan </a:t>
            </a:r>
            <a:r>
              <a:rPr lang="en-US" sz="3200" b="1" dirty="0" err="1">
                <a:solidFill>
                  <a:prstClr val="black"/>
                </a:solidFill>
                <a:latin typeface="Cambria" panose="02040503050406030204" pitchFamily="18" charset="0"/>
                <a:ea typeface="Cambria" panose="02040503050406030204" pitchFamily="18" charset="0"/>
                <a:cs typeface="Calibri" panose="020F0502020204030204" pitchFamily="34" charset="0"/>
              </a:rPr>
              <a:t>sát</a:t>
            </a:r>
            <a:r>
              <a:rPr lang="en-US" sz="3200" b="1"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prstClr val="black"/>
                </a:solidFill>
                <a:latin typeface="Cambria" panose="02040503050406030204" pitchFamily="18" charset="0"/>
                <a:ea typeface="Cambria" panose="02040503050406030204" pitchFamily="18" charset="0"/>
                <a:cs typeface="Calibri" panose="020F0502020204030204" pitchFamily="34" charset="0"/>
              </a:rPr>
              <a:t>tranh</a:t>
            </a:r>
            <a:r>
              <a:rPr lang="en-US" sz="3200" b="1"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prstClr val="black"/>
                </a:solidFill>
                <a:latin typeface="Cambria" panose="02040503050406030204" pitchFamily="18" charset="0"/>
                <a:ea typeface="Cambria" panose="02040503050406030204" pitchFamily="18" charset="0"/>
                <a:cs typeface="Calibri" panose="020F0502020204030204" pitchFamily="34" charset="0"/>
              </a:rPr>
              <a:t>và</a:t>
            </a:r>
            <a:r>
              <a:rPr lang="en-US" sz="3200" b="1"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prstClr val="black"/>
                </a:solidFill>
                <a:latin typeface="Cambria" panose="02040503050406030204" pitchFamily="18" charset="0"/>
                <a:ea typeface="Cambria" panose="02040503050406030204" pitchFamily="18" charset="0"/>
                <a:cs typeface="Calibri" panose="020F0502020204030204" pitchFamily="34" charset="0"/>
              </a:rPr>
              <a:t>trả</a:t>
            </a:r>
            <a:r>
              <a:rPr lang="en-US" sz="3200" b="1"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prstClr val="black"/>
                </a:solidFill>
                <a:latin typeface="Cambria" panose="02040503050406030204" pitchFamily="18" charset="0"/>
                <a:ea typeface="Cambria" panose="02040503050406030204" pitchFamily="18" charset="0"/>
                <a:cs typeface="Calibri" panose="020F0502020204030204" pitchFamily="34" charset="0"/>
              </a:rPr>
              <a:t>lời</a:t>
            </a:r>
            <a:r>
              <a:rPr lang="en-US" sz="3200" b="1"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prstClr val="black"/>
                </a:solidFill>
                <a:latin typeface="Cambria" panose="02040503050406030204" pitchFamily="18" charset="0"/>
                <a:ea typeface="Cambria" panose="02040503050406030204" pitchFamily="18" charset="0"/>
                <a:cs typeface="Calibri" panose="020F0502020204030204" pitchFamily="34" charset="0"/>
              </a:rPr>
              <a:t>câu</a:t>
            </a:r>
            <a:r>
              <a:rPr lang="en-US" sz="3200" b="1"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prstClr val="black"/>
                </a:solidFill>
                <a:latin typeface="Cambria" panose="02040503050406030204" pitchFamily="18" charset="0"/>
                <a:ea typeface="Cambria" panose="02040503050406030204" pitchFamily="18" charset="0"/>
                <a:cs typeface="Calibri" panose="020F0502020204030204" pitchFamily="34" charset="0"/>
              </a:rPr>
              <a:t>hỏi</a:t>
            </a:r>
            <a:r>
              <a:rPr lang="en-US" sz="3200" b="1" dirty="0">
                <a:solidFill>
                  <a:prstClr val="black"/>
                </a:solidFill>
                <a:latin typeface="Cambria" panose="02040503050406030204" pitchFamily="18" charset="0"/>
                <a:ea typeface="Cambria" panose="02040503050406030204" pitchFamily="18" charset="0"/>
                <a:cs typeface="Calibri" panose="020F0502020204030204" pitchFamily="34" charset="0"/>
              </a:rPr>
              <a:t>:</a:t>
            </a:r>
            <a:endPar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pic>
        <p:nvPicPr>
          <p:cNvPr id="4" name="Picture 3">
            <a:extLst>
              <a:ext uri="{FF2B5EF4-FFF2-40B4-BE49-F238E27FC236}">
                <a16:creationId xmlns:a16="http://schemas.microsoft.com/office/drawing/2014/main" id="{BDF259E3-9765-4F04-81C2-0713C4CCBA16}"/>
              </a:ext>
            </a:extLst>
          </p:cNvPr>
          <p:cNvPicPr>
            <a:picLocks noChangeAspect="1"/>
          </p:cNvPicPr>
          <p:nvPr/>
        </p:nvPicPr>
        <p:blipFill>
          <a:blip r:embed="rId7"/>
          <a:stretch>
            <a:fillRect/>
          </a:stretch>
        </p:blipFill>
        <p:spPr>
          <a:xfrm>
            <a:off x="686789" y="1477708"/>
            <a:ext cx="5943600" cy="5124450"/>
          </a:xfrm>
          <a:prstGeom prst="rect">
            <a:avLst/>
          </a:prstGeom>
          <a:ln>
            <a:noFill/>
          </a:ln>
          <a:effectLst>
            <a:softEdge rad="112500"/>
          </a:effectLst>
        </p:spPr>
      </p:pic>
      <p:sp>
        <p:nvSpPr>
          <p:cNvPr id="14" name="TextBox 13">
            <a:extLst>
              <a:ext uri="{FF2B5EF4-FFF2-40B4-BE49-F238E27FC236}">
                <a16:creationId xmlns:a16="http://schemas.microsoft.com/office/drawing/2014/main" id="{AE714738-4629-4BD5-8117-14B137C2B7A3}"/>
              </a:ext>
            </a:extLst>
          </p:cNvPr>
          <p:cNvSpPr txBox="1"/>
          <p:nvPr/>
        </p:nvSpPr>
        <p:spPr>
          <a:xfrm>
            <a:off x="6630388" y="1443716"/>
            <a:ext cx="5104411" cy="1384995"/>
          </a:xfrm>
          <a:custGeom>
            <a:avLst/>
            <a:gdLst>
              <a:gd name="connsiteX0" fmla="*/ 0 w 5104411"/>
              <a:gd name="connsiteY0" fmla="*/ 0 h 1384995"/>
              <a:gd name="connsiteX1" fmla="*/ 5104411 w 5104411"/>
              <a:gd name="connsiteY1" fmla="*/ 0 h 1384995"/>
              <a:gd name="connsiteX2" fmla="*/ 5104411 w 5104411"/>
              <a:gd name="connsiteY2" fmla="*/ 1384995 h 1384995"/>
              <a:gd name="connsiteX3" fmla="*/ 0 w 5104411"/>
              <a:gd name="connsiteY3" fmla="*/ 1384995 h 1384995"/>
              <a:gd name="connsiteX4" fmla="*/ 0 w 5104411"/>
              <a:gd name="connsiteY4" fmla="*/ 0 h 1384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4411" h="1384995" fill="none" extrusionOk="0">
                <a:moveTo>
                  <a:pt x="0" y="0"/>
                </a:moveTo>
                <a:cubicBezTo>
                  <a:pt x="767771" y="5222"/>
                  <a:pt x="3310505" y="24918"/>
                  <a:pt x="5104411" y="0"/>
                </a:cubicBezTo>
                <a:cubicBezTo>
                  <a:pt x="5171145" y="569048"/>
                  <a:pt x="4991229" y="908236"/>
                  <a:pt x="5104411" y="1384995"/>
                </a:cubicBezTo>
                <a:cubicBezTo>
                  <a:pt x="4186424" y="1220234"/>
                  <a:pt x="2348408" y="1503145"/>
                  <a:pt x="0" y="1384995"/>
                </a:cubicBezTo>
                <a:cubicBezTo>
                  <a:pt x="-9180" y="1214950"/>
                  <a:pt x="60630" y="148983"/>
                  <a:pt x="0" y="0"/>
                </a:cubicBezTo>
                <a:close/>
              </a:path>
              <a:path w="5104411" h="1384995" stroke="0" extrusionOk="0">
                <a:moveTo>
                  <a:pt x="0" y="0"/>
                </a:moveTo>
                <a:cubicBezTo>
                  <a:pt x="2455759" y="11849"/>
                  <a:pt x="3562709" y="-161459"/>
                  <a:pt x="5104411" y="0"/>
                </a:cubicBezTo>
                <a:cubicBezTo>
                  <a:pt x="5045989" y="421457"/>
                  <a:pt x="5058594" y="827745"/>
                  <a:pt x="5104411" y="1384995"/>
                </a:cubicBezTo>
                <a:cubicBezTo>
                  <a:pt x="3753352" y="1239135"/>
                  <a:pt x="2484474" y="1306671"/>
                  <a:pt x="0" y="1384995"/>
                </a:cubicBezTo>
                <a:cubicBezTo>
                  <a:pt x="62182" y="938179"/>
                  <a:pt x="-52553" y="249702"/>
                  <a:pt x="0" y="0"/>
                </a:cubicBezTo>
                <a:close/>
              </a:path>
            </a:pathLst>
          </a:custGeom>
          <a:solidFill>
            <a:srgbClr val="CCFF99"/>
          </a:solidFill>
          <a:ln w="38100">
            <a:solidFill>
              <a:srgbClr val="1FAE98"/>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marL="457200" lvl="0" indent="-457200">
              <a:buFont typeface="Arial" panose="020B0604020202020204" pitchFamily="34" charset="0"/>
              <a:buChar char="•"/>
              <a:defRPr/>
            </a:pPr>
            <a:r>
              <a:rPr lang="vi-VN" sz="2800" dirty="0">
                <a:solidFill>
                  <a:srgbClr val="FF3399"/>
                </a:solidFill>
                <a:latin typeface="Cambria" panose="02040503050406030204" pitchFamily="18" charset="0"/>
                <a:ea typeface="Cambria" panose="02040503050406030204" pitchFamily="18" charset="0"/>
                <a:cs typeface="Pattaya" panose="00000500000000000000" pitchFamily="2" charset="-34"/>
              </a:rPr>
              <a:t>Nêu cảm nhận của em về sự phát triển đất nước Việt Nam qua những bức tranh?</a:t>
            </a:r>
            <a:endParaRPr kumimoji="0" lang="vi-VN" sz="2800" b="0" i="0" u="none" strike="noStrike" kern="1200" cap="none" spc="0" normalizeH="0" baseline="0" noProof="0" dirty="0">
              <a:ln>
                <a:noFill/>
              </a:ln>
              <a:solidFill>
                <a:srgbClr val="FF3399"/>
              </a:solidFill>
              <a:effectLst/>
              <a:uLnTx/>
              <a:uFillTx/>
              <a:latin typeface="Cambria" panose="02040503050406030204" pitchFamily="18" charset="0"/>
              <a:ea typeface="Cambria" panose="02040503050406030204" pitchFamily="18" charset="0"/>
              <a:cs typeface="Pattaya" panose="00000500000000000000" pitchFamily="2" charset="-34"/>
            </a:endParaRPr>
          </a:p>
        </p:txBody>
      </p:sp>
      <p:sp>
        <p:nvSpPr>
          <p:cNvPr id="15" name="TextBox 14">
            <a:extLst>
              <a:ext uri="{FF2B5EF4-FFF2-40B4-BE49-F238E27FC236}">
                <a16:creationId xmlns:a16="http://schemas.microsoft.com/office/drawing/2014/main" id="{D32660EC-56E0-40ED-A1A0-612C41F744B4}"/>
              </a:ext>
            </a:extLst>
          </p:cNvPr>
          <p:cNvSpPr txBox="1"/>
          <p:nvPr/>
        </p:nvSpPr>
        <p:spPr>
          <a:xfrm>
            <a:off x="6797518" y="3516025"/>
            <a:ext cx="5104411" cy="1384995"/>
          </a:xfrm>
          <a:custGeom>
            <a:avLst/>
            <a:gdLst>
              <a:gd name="connsiteX0" fmla="*/ 0 w 5104411"/>
              <a:gd name="connsiteY0" fmla="*/ 0 h 1384995"/>
              <a:gd name="connsiteX1" fmla="*/ 5104411 w 5104411"/>
              <a:gd name="connsiteY1" fmla="*/ 0 h 1384995"/>
              <a:gd name="connsiteX2" fmla="*/ 5104411 w 5104411"/>
              <a:gd name="connsiteY2" fmla="*/ 1384995 h 1384995"/>
              <a:gd name="connsiteX3" fmla="*/ 0 w 5104411"/>
              <a:gd name="connsiteY3" fmla="*/ 1384995 h 1384995"/>
              <a:gd name="connsiteX4" fmla="*/ 0 w 5104411"/>
              <a:gd name="connsiteY4" fmla="*/ 0 h 1384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4411" h="1384995" fill="none" extrusionOk="0">
                <a:moveTo>
                  <a:pt x="0" y="0"/>
                </a:moveTo>
                <a:cubicBezTo>
                  <a:pt x="767771" y="5222"/>
                  <a:pt x="3310505" y="24918"/>
                  <a:pt x="5104411" y="0"/>
                </a:cubicBezTo>
                <a:cubicBezTo>
                  <a:pt x="5171145" y="569048"/>
                  <a:pt x="4991229" y="908236"/>
                  <a:pt x="5104411" y="1384995"/>
                </a:cubicBezTo>
                <a:cubicBezTo>
                  <a:pt x="4186424" y="1220234"/>
                  <a:pt x="2348408" y="1503145"/>
                  <a:pt x="0" y="1384995"/>
                </a:cubicBezTo>
                <a:cubicBezTo>
                  <a:pt x="-9180" y="1214950"/>
                  <a:pt x="60630" y="148983"/>
                  <a:pt x="0" y="0"/>
                </a:cubicBezTo>
                <a:close/>
              </a:path>
              <a:path w="5104411" h="1384995" stroke="0" extrusionOk="0">
                <a:moveTo>
                  <a:pt x="0" y="0"/>
                </a:moveTo>
                <a:cubicBezTo>
                  <a:pt x="2455759" y="11849"/>
                  <a:pt x="3562709" y="-161459"/>
                  <a:pt x="5104411" y="0"/>
                </a:cubicBezTo>
                <a:cubicBezTo>
                  <a:pt x="5045989" y="421457"/>
                  <a:pt x="5058594" y="827745"/>
                  <a:pt x="5104411" y="1384995"/>
                </a:cubicBezTo>
                <a:cubicBezTo>
                  <a:pt x="3753352" y="1239135"/>
                  <a:pt x="2484474" y="1306671"/>
                  <a:pt x="0" y="1384995"/>
                </a:cubicBezTo>
                <a:cubicBezTo>
                  <a:pt x="62182" y="938179"/>
                  <a:pt x="-52553" y="249702"/>
                  <a:pt x="0" y="0"/>
                </a:cubicBezTo>
                <a:close/>
              </a:path>
            </a:pathLst>
          </a:custGeom>
          <a:solidFill>
            <a:srgbClr val="CCFF99"/>
          </a:solidFill>
          <a:ln w="38100">
            <a:solidFill>
              <a:srgbClr val="1FAE98"/>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marL="457200" lvl="0" indent="-457200">
              <a:buFont typeface="Arial" panose="020B0604020202020204" pitchFamily="34" charset="0"/>
              <a:buChar char="•"/>
              <a:defRPr/>
            </a:pPr>
            <a:r>
              <a:rPr lang="vi-VN" sz="2800" dirty="0">
                <a:solidFill>
                  <a:srgbClr val="FF3399"/>
                </a:solidFill>
                <a:latin typeface="Cambria" panose="02040503050406030204" pitchFamily="18" charset="0"/>
                <a:ea typeface="Cambria" panose="02040503050406030204" pitchFamily="18" charset="0"/>
                <a:cs typeface="Pattaya" panose="00000500000000000000" pitchFamily="2" charset="-34"/>
              </a:rPr>
              <a:t>Chia sẻ thêm về sự phát triển của quê hương, đất nước mà em biết?</a:t>
            </a:r>
            <a:endParaRPr kumimoji="0" lang="vi-VN" sz="2800" b="0" i="0" u="none" strike="noStrike" kern="1200" cap="none" spc="0" normalizeH="0" baseline="0" noProof="0" dirty="0">
              <a:ln>
                <a:noFill/>
              </a:ln>
              <a:solidFill>
                <a:srgbClr val="FF3399"/>
              </a:solidFill>
              <a:effectLst/>
              <a:uLnTx/>
              <a:uFillTx/>
              <a:latin typeface="Cambria" panose="02040503050406030204" pitchFamily="18" charset="0"/>
              <a:ea typeface="Cambria" panose="02040503050406030204" pitchFamily="18" charset="0"/>
              <a:cs typeface="Pattaya" panose="00000500000000000000" pitchFamily="2" charset="-34"/>
            </a:endParaRPr>
          </a:p>
        </p:txBody>
      </p:sp>
    </p:spTree>
    <p:extLst>
      <p:ext uri="{BB962C8B-B14F-4D97-AF65-F5344CB8AC3E}">
        <p14:creationId xmlns:p14="http://schemas.microsoft.com/office/powerpoint/2010/main" val="2448806353"/>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10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Việt Nam Ơi  Full HD Official MV_v720P">
            <a:hlinkClick r:id="" action="ppaction://media"/>
            <a:extLst>
              <a:ext uri="{FF2B5EF4-FFF2-40B4-BE49-F238E27FC236}">
                <a16:creationId xmlns:a16="http://schemas.microsoft.com/office/drawing/2014/main" id="{6E39DAC1-18BC-4F65-A66E-B11072A172D0}"/>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05076330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905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9375265" y="2642197"/>
            <a:ext cx="894267" cy="1192347"/>
          </a:xfrm>
          <a:prstGeom prst="rect">
            <a:avLst/>
          </a:prstGeom>
          <a:noFill/>
          <a:ln>
            <a:noFill/>
          </a:ln>
        </p:spPr>
      </p:pic>
      <p:pic>
        <p:nvPicPr>
          <p:cNvPr id="55" name="Google Shape;55;p13"/>
          <p:cNvPicPr preferRelativeResize="0"/>
          <p:nvPr/>
        </p:nvPicPr>
        <p:blipFill>
          <a:blip r:embed="rId4">
            <a:alphaModFix/>
          </a:blip>
          <a:stretch>
            <a:fillRect/>
          </a:stretch>
        </p:blipFill>
        <p:spPr>
          <a:xfrm>
            <a:off x="0" y="1"/>
            <a:ext cx="12192001" cy="6858000"/>
          </a:xfrm>
          <a:prstGeom prst="rect">
            <a:avLst/>
          </a:prstGeom>
          <a:noFill/>
          <a:ln>
            <a:noFill/>
          </a:ln>
        </p:spPr>
      </p:pic>
      <p:pic>
        <p:nvPicPr>
          <p:cNvPr id="56" name="Google Shape;56;p13"/>
          <p:cNvPicPr preferRelativeResize="0"/>
          <p:nvPr/>
        </p:nvPicPr>
        <p:blipFill>
          <a:blip r:embed="rId5">
            <a:alphaModFix/>
          </a:blip>
          <a:stretch>
            <a:fillRect/>
          </a:stretch>
        </p:blipFill>
        <p:spPr>
          <a:xfrm>
            <a:off x="321438" y="1055084"/>
            <a:ext cx="2116968" cy="2316093"/>
          </a:xfrm>
          <a:prstGeom prst="rect">
            <a:avLst/>
          </a:prstGeom>
          <a:noFill/>
          <a:ln>
            <a:noFill/>
          </a:ln>
        </p:spPr>
      </p:pic>
      <p:pic>
        <p:nvPicPr>
          <p:cNvPr id="59" name="Google Shape;59;p13"/>
          <p:cNvPicPr preferRelativeResize="0"/>
          <p:nvPr/>
        </p:nvPicPr>
        <p:blipFill>
          <a:blip r:embed="rId6">
            <a:alphaModFix/>
          </a:blip>
          <a:stretch>
            <a:fillRect/>
          </a:stretch>
        </p:blipFill>
        <p:spPr>
          <a:xfrm>
            <a:off x="-90200" y="1"/>
            <a:ext cx="2762768" cy="1036033"/>
          </a:xfrm>
          <a:prstGeom prst="rect">
            <a:avLst/>
          </a:prstGeom>
          <a:noFill/>
          <a:ln>
            <a:noFill/>
          </a:ln>
        </p:spPr>
      </p:pic>
      <p:pic>
        <p:nvPicPr>
          <p:cNvPr id="60" name="Google Shape;60;p13"/>
          <p:cNvPicPr preferRelativeResize="0"/>
          <p:nvPr/>
        </p:nvPicPr>
        <p:blipFill>
          <a:blip r:embed="rId6">
            <a:alphaModFix/>
          </a:blip>
          <a:stretch>
            <a:fillRect/>
          </a:stretch>
        </p:blipFill>
        <p:spPr>
          <a:xfrm>
            <a:off x="2530467" y="1"/>
            <a:ext cx="2762768" cy="1036033"/>
          </a:xfrm>
          <a:prstGeom prst="rect">
            <a:avLst/>
          </a:prstGeom>
          <a:noFill/>
          <a:ln>
            <a:noFill/>
          </a:ln>
        </p:spPr>
      </p:pic>
      <p:pic>
        <p:nvPicPr>
          <p:cNvPr id="61" name="Google Shape;61;p13"/>
          <p:cNvPicPr preferRelativeResize="0"/>
          <p:nvPr/>
        </p:nvPicPr>
        <p:blipFill>
          <a:blip r:embed="rId6">
            <a:alphaModFix/>
          </a:blip>
          <a:stretch>
            <a:fillRect/>
          </a:stretch>
        </p:blipFill>
        <p:spPr>
          <a:xfrm>
            <a:off x="6808567" y="1"/>
            <a:ext cx="2762768" cy="1036033"/>
          </a:xfrm>
          <a:prstGeom prst="rect">
            <a:avLst/>
          </a:prstGeom>
          <a:noFill/>
          <a:ln>
            <a:noFill/>
          </a:ln>
        </p:spPr>
      </p:pic>
      <p:pic>
        <p:nvPicPr>
          <p:cNvPr id="62" name="Google Shape;62;p13"/>
          <p:cNvPicPr preferRelativeResize="0"/>
          <p:nvPr/>
        </p:nvPicPr>
        <p:blipFill>
          <a:blip r:embed="rId6">
            <a:alphaModFix/>
          </a:blip>
          <a:stretch>
            <a:fillRect/>
          </a:stretch>
        </p:blipFill>
        <p:spPr>
          <a:xfrm>
            <a:off x="9429233" y="1"/>
            <a:ext cx="2762768" cy="1036033"/>
          </a:xfrm>
          <a:prstGeom prst="rect">
            <a:avLst/>
          </a:prstGeom>
          <a:noFill/>
          <a:ln>
            <a:noFill/>
          </a:ln>
        </p:spPr>
      </p:pic>
      <p:pic>
        <p:nvPicPr>
          <p:cNvPr id="63" name="Google Shape;63;p13"/>
          <p:cNvPicPr preferRelativeResize="0"/>
          <p:nvPr/>
        </p:nvPicPr>
        <p:blipFill>
          <a:blip r:embed="rId7">
            <a:alphaModFix/>
          </a:blip>
          <a:stretch>
            <a:fillRect/>
          </a:stretch>
        </p:blipFill>
        <p:spPr>
          <a:xfrm>
            <a:off x="5383901" y="-100082"/>
            <a:ext cx="1333999" cy="1333999"/>
          </a:xfrm>
          <a:prstGeom prst="rect">
            <a:avLst/>
          </a:prstGeom>
          <a:noFill/>
          <a:ln>
            <a:noFill/>
          </a:ln>
        </p:spPr>
      </p:pic>
      <p:pic>
        <p:nvPicPr>
          <p:cNvPr id="64" name="Google Shape;64;p13"/>
          <p:cNvPicPr preferRelativeResize="0"/>
          <p:nvPr/>
        </p:nvPicPr>
        <p:blipFill>
          <a:blip r:embed="rId8">
            <a:alphaModFix/>
          </a:blip>
          <a:stretch>
            <a:fillRect/>
          </a:stretch>
        </p:blipFill>
        <p:spPr>
          <a:xfrm>
            <a:off x="140584" y="3705967"/>
            <a:ext cx="2330733" cy="2330733"/>
          </a:xfrm>
          <a:prstGeom prst="rect">
            <a:avLst/>
          </a:prstGeom>
          <a:noFill/>
          <a:ln>
            <a:noFill/>
          </a:ln>
        </p:spPr>
      </p:pic>
      <p:pic>
        <p:nvPicPr>
          <p:cNvPr id="45" name="Google Shape;87;p14">
            <a:extLst>
              <a:ext uri="{FF2B5EF4-FFF2-40B4-BE49-F238E27FC236}">
                <a16:creationId xmlns:a16="http://schemas.microsoft.com/office/drawing/2014/main" id="{D36BBD45-F213-4F68-B37B-AC56AF0EF7B9}"/>
              </a:ext>
            </a:extLst>
          </p:cNvPr>
          <p:cNvPicPr preferRelativeResize="0"/>
          <p:nvPr/>
        </p:nvPicPr>
        <p:blipFill>
          <a:blip r:embed="rId9">
            <a:alphaModFix/>
          </a:blip>
          <a:stretch>
            <a:fillRect/>
          </a:stretch>
        </p:blipFill>
        <p:spPr>
          <a:xfrm>
            <a:off x="3065113" y="974663"/>
            <a:ext cx="6371708" cy="3791229"/>
          </a:xfrm>
          <a:prstGeom prst="rect">
            <a:avLst/>
          </a:prstGeom>
          <a:noFill/>
          <a:ln>
            <a:noFill/>
          </a:ln>
        </p:spPr>
      </p:pic>
      <p:sp>
        <p:nvSpPr>
          <p:cNvPr id="47" name="Google Shape;95;p14">
            <a:extLst>
              <a:ext uri="{FF2B5EF4-FFF2-40B4-BE49-F238E27FC236}">
                <a16:creationId xmlns:a16="http://schemas.microsoft.com/office/drawing/2014/main" id="{3E0DA39B-87D4-493D-B09A-A5B0539A1CD2}"/>
              </a:ext>
            </a:extLst>
          </p:cNvPr>
          <p:cNvSpPr txBox="1"/>
          <p:nvPr/>
        </p:nvSpPr>
        <p:spPr>
          <a:xfrm>
            <a:off x="3322859" y="1130744"/>
            <a:ext cx="5856134" cy="3236394"/>
          </a:xfrm>
          <a:prstGeom prst="rect">
            <a:avLst/>
          </a:prstGeom>
          <a:solidFill>
            <a:srgbClr val="FFFFFF"/>
          </a:solidFill>
          <a:ln>
            <a:noFill/>
          </a:ln>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4667" b="1" i="0" u="none" strike="noStrike" kern="0" cap="none" spc="0" normalizeH="0" baseline="0" noProof="0">
              <a:ln>
                <a:noFill/>
              </a:ln>
              <a:solidFill>
                <a:srgbClr val="FFFF00"/>
              </a:solidFill>
              <a:effectLst/>
              <a:uLnTx/>
              <a:uFillTx/>
              <a:latin typeface="Georgia"/>
              <a:ea typeface="Georgia"/>
              <a:cs typeface="Georgia"/>
              <a:sym typeface="Georgia"/>
            </a:endParaRPr>
          </a:p>
        </p:txBody>
      </p:sp>
      <p:pic>
        <p:nvPicPr>
          <p:cNvPr id="95" name="Google Shape;81;p14">
            <a:extLst>
              <a:ext uri="{FF2B5EF4-FFF2-40B4-BE49-F238E27FC236}">
                <a16:creationId xmlns:a16="http://schemas.microsoft.com/office/drawing/2014/main" id="{41963B24-EFB3-481D-B566-FACAC77F48AA}"/>
              </a:ext>
            </a:extLst>
          </p:cNvPr>
          <p:cNvPicPr preferRelativeResize="0"/>
          <p:nvPr/>
        </p:nvPicPr>
        <p:blipFill>
          <a:blip r:embed="rId10">
            <a:alphaModFix/>
          </a:blip>
          <a:stretch>
            <a:fillRect/>
          </a:stretch>
        </p:blipFill>
        <p:spPr>
          <a:xfrm>
            <a:off x="10944963" y="1194857"/>
            <a:ext cx="1091037" cy="1328842"/>
          </a:xfrm>
          <a:prstGeom prst="rect">
            <a:avLst/>
          </a:prstGeom>
          <a:noFill/>
          <a:ln w="38100" cap="flat" cmpd="sng">
            <a:solidFill>
              <a:srgbClr val="666666"/>
            </a:solidFill>
            <a:prstDash val="solid"/>
            <a:round/>
            <a:headEnd type="none" w="sm" len="sm"/>
            <a:tailEnd type="none" w="sm" len="sm"/>
          </a:ln>
        </p:spPr>
      </p:pic>
      <p:pic>
        <p:nvPicPr>
          <p:cNvPr id="96" name="Google Shape;82;p14">
            <a:extLst>
              <a:ext uri="{FF2B5EF4-FFF2-40B4-BE49-F238E27FC236}">
                <a16:creationId xmlns:a16="http://schemas.microsoft.com/office/drawing/2014/main" id="{526CF1DF-E40C-44BF-835B-EAD31A2112F5}"/>
              </a:ext>
            </a:extLst>
          </p:cNvPr>
          <p:cNvPicPr preferRelativeResize="0"/>
          <p:nvPr/>
        </p:nvPicPr>
        <p:blipFill rotWithShape="1">
          <a:blip r:embed="rId11">
            <a:alphaModFix/>
          </a:blip>
          <a:srcRect l="13052" t="3784" r="13119" b="3450"/>
          <a:stretch/>
        </p:blipFill>
        <p:spPr>
          <a:xfrm>
            <a:off x="9663256" y="1211636"/>
            <a:ext cx="1091038" cy="1360728"/>
          </a:xfrm>
          <a:prstGeom prst="rect">
            <a:avLst/>
          </a:prstGeom>
          <a:noFill/>
          <a:ln w="38100" cap="flat" cmpd="sng">
            <a:solidFill>
              <a:srgbClr val="666666"/>
            </a:solidFill>
            <a:prstDash val="solid"/>
            <a:round/>
            <a:headEnd type="none" w="sm" len="sm"/>
            <a:tailEnd type="none" w="sm" len="sm"/>
          </a:ln>
        </p:spPr>
      </p:pic>
      <p:pic>
        <p:nvPicPr>
          <p:cNvPr id="20" name="Picture 19">
            <a:extLst>
              <a:ext uri="{FF2B5EF4-FFF2-40B4-BE49-F238E27FC236}">
                <a16:creationId xmlns:a16="http://schemas.microsoft.com/office/drawing/2014/main" id="{B5EE0D9C-F92A-4408-9D5D-8DC38946A186}"/>
              </a:ext>
            </a:extLst>
          </p:cNvPr>
          <p:cNvPicPr>
            <a:picLocks noChangeAspect="1"/>
          </p:cNvPicPr>
          <p:nvPr/>
        </p:nvPicPr>
        <p:blipFill>
          <a:blip r:embed="rId12"/>
          <a:stretch>
            <a:fillRect/>
          </a:stretch>
        </p:blipFill>
        <p:spPr>
          <a:xfrm>
            <a:off x="3675595" y="2134776"/>
            <a:ext cx="4945599" cy="665751"/>
          </a:xfrm>
          <a:prstGeom prst="rect">
            <a:avLst/>
          </a:prstGeom>
        </p:spPr>
      </p:pic>
      <p:pic>
        <p:nvPicPr>
          <p:cNvPr id="1026" name="Picture 2" descr="Feliz Menino Bonitinho Garoto Com Idéia De Luz | Art drawings for kids,  School art activities, Back to school art activity"/>
          <p:cNvPicPr>
            <a:picLocks noChangeAspect="1" noChangeArrowheads="1"/>
          </p:cNvPicPr>
          <p:nvPr/>
        </p:nvPicPr>
        <p:blipFill>
          <a:blip r:embed="rId13">
            <a:extLst>
              <a:ext uri="{BEBA8EAE-BF5A-486C-A8C5-ECC9F3942E4B}">
                <a14:imgProps xmlns:a14="http://schemas.microsoft.com/office/drawing/2010/main">
                  <a14:imgLayer r:embed="rId14">
                    <a14:imgEffect>
                      <a14:backgroundRemoval t="9869" b="100000" l="9904" r="89936">
                        <a14:foregroundMark x1="44569" y1="44702" x2="44569" y2="44702"/>
                        <a14:foregroundMark x1="45687" y1="45283" x2="46006" y2="53266"/>
                        <a14:foregroundMark x1="59425" y1="45283" x2="58147" y2="54572"/>
                        <a14:foregroundMark x1="54633" y1="79390" x2="57508" y2="85341"/>
                        <a14:foregroundMark x1="48243" y1="79826" x2="43291" y2="88824"/>
                        <a14:foregroundMark x1="57029" y1="86938" x2="65335" y2="90131"/>
                      </a14:backgroundRemoval>
                    </a14:imgEffect>
                  </a14:imgLayer>
                </a14:imgProps>
              </a:ext>
              <a:ext uri="{28A0092B-C50C-407E-A947-70E740481C1C}">
                <a14:useLocalDpi xmlns:a14="http://schemas.microsoft.com/office/drawing/2010/main" val="0"/>
              </a:ext>
            </a:extLst>
          </a:blip>
          <a:srcRect/>
          <a:stretch>
            <a:fillRect/>
          </a:stretch>
        </p:blipFill>
        <p:spPr bwMode="auto">
          <a:xfrm>
            <a:off x="6905067" y="2840826"/>
            <a:ext cx="3849227" cy="4236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793552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1371" y="-914400"/>
            <a:ext cx="14140542" cy="7619877"/>
            <a:chOff x="9835" y="-455139"/>
            <a:chExt cx="12341727" cy="7040873"/>
          </a:xfrm>
        </p:grpSpPr>
        <p:grpSp>
          <p:nvGrpSpPr>
            <p:cNvPr id="8" name="组合 7"/>
            <p:cNvGrpSpPr/>
            <p:nvPr/>
          </p:nvGrpSpPr>
          <p:grpSpPr>
            <a:xfrm>
              <a:off x="9835" y="-455139"/>
              <a:ext cx="12341727" cy="3971541"/>
              <a:chOff x="9835" y="-455139"/>
              <a:chExt cx="12341727" cy="3971541"/>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46" name="图片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grpSp>
        <p:pic>
          <p:nvPicPr>
            <p:cNvPr id="58" name="图片 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0753" y="357835"/>
              <a:ext cx="10468263" cy="6227899"/>
            </a:xfrm>
            <a:prstGeom prst="rect">
              <a:avLst/>
            </a:prstGeom>
          </p:spPr>
        </p:pic>
      </p:grpSp>
      <p:pic>
        <p:nvPicPr>
          <p:cNvPr id="4" name="Picture 3">
            <a:extLst>
              <a:ext uri="{FF2B5EF4-FFF2-40B4-BE49-F238E27FC236}">
                <a16:creationId xmlns:a16="http://schemas.microsoft.com/office/drawing/2014/main" id="{BDF259E3-9765-4F04-81C2-0713C4CCBA16}"/>
              </a:ext>
            </a:extLst>
          </p:cNvPr>
          <p:cNvPicPr>
            <a:picLocks noChangeAspect="1"/>
          </p:cNvPicPr>
          <p:nvPr/>
        </p:nvPicPr>
        <p:blipFill>
          <a:blip r:embed="rId7"/>
          <a:stretch>
            <a:fillRect/>
          </a:stretch>
        </p:blipFill>
        <p:spPr>
          <a:xfrm>
            <a:off x="413606" y="615646"/>
            <a:ext cx="6309143" cy="5439614"/>
          </a:xfrm>
          <a:prstGeom prst="rect">
            <a:avLst/>
          </a:prstGeom>
          <a:ln>
            <a:noFill/>
          </a:ln>
          <a:effectLst>
            <a:softEdge rad="112500"/>
          </a:effectLst>
        </p:spPr>
      </p:pic>
      <p:sp>
        <p:nvSpPr>
          <p:cNvPr id="14" name="TextBox 13">
            <a:extLst>
              <a:ext uri="{FF2B5EF4-FFF2-40B4-BE49-F238E27FC236}">
                <a16:creationId xmlns:a16="http://schemas.microsoft.com/office/drawing/2014/main" id="{AE714738-4629-4BD5-8117-14B137C2B7A3}"/>
              </a:ext>
            </a:extLst>
          </p:cNvPr>
          <p:cNvSpPr txBox="1"/>
          <p:nvPr/>
        </p:nvSpPr>
        <p:spPr>
          <a:xfrm>
            <a:off x="6671775" y="904559"/>
            <a:ext cx="5104411" cy="3046988"/>
          </a:xfrm>
          <a:custGeom>
            <a:avLst/>
            <a:gdLst>
              <a:gd name="connsiteX0" fmla="*/ 0 w 5104411"/>
              <a:gd name="connsiteY0" fmla="*/ 0 h 3046988"/>
              <a:gd name="connsiteX1" fmla="*/ 5104411 w 5104411"/>
              <a:gd name="connsiteY1" fmla="*/ 0 h 3046988"/>
              <a:gd name="connsiteX2" fmla="*/ 5104411 w 5104411"/>
              <a:gd name="connsiteY2" fmla="*/ 3046988 h 3046988"/>
              <a:gd name="connsiteX3" fmla="*/ 0 w 5104411"/>
              <a:gd name="connsiteY3" fmla="*/ 3046988 h 3046988"/>
              <a:gd name="connsiteX4" fmla="*/ 0 w 5104411"/>
              <a:gd name="connsiteY4" fmla="*/ 0 h 304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4411" h="3046988" fill="none" extrusionOk="0">
                <a:moveTo>
                  <a:pt x="0" y="0"/>
                </a:moveTo>
                <a:cubicBezTo>
                  <a:pt x="767771" y="5222"/>
                  <a:pt x="3310505" y="24918"/>
                  <a:pt x="5104411" y="0"/>
                </a:cubicBezTo>
                <a:cubicBezTo>
                  <a:pt x="4943166" y="1071537"/>
                  <a:pt x="5060651" y="2405261"/>
                  <a:pt x="5104411" y="3046988"/>
                </a:cubicBezTo>
                <a:cubicBezTo>
                  <a:pt x="4186424" y="2882227"/>
                  <a:pt x="2348408" y="3165138"/>
                  <a:pt x="0" y="3046988"/>
                </a:cubicBezTo>
                <a:cubicBezTo>
                  <a:pt x="-55725" y="1822382"/>
                  <a:pt x="17072" y="646376"/>
                  <a:pt x="0" y="0"/>
                </a:cubicBezTo>
                <a:close/>
              </a:path>
              <a:path w="5104411" h="3046988" stroke="0" extrusionOk="0">
                <a:moveTo>
                  <a:pt x="0" y="0"/>
                </a:moveTo>
                <a:cubicBezTo>
                  <a:pt x="2455759" y="11849"/>
                  <a:pt x="3562709" y="-161459"/>
                  <a:pt x="5104411" y="0"/>
                </a:cubicBezTo>
                <a:cubicBezTo>
                  <a:pt x="5107541" y="810180"/>
                  <a:pt x="5003235" y="1773659"/>
                  <a:pt x="5104411" y="3046988"/>
                </a:cubicBezTo>
                <a:cubicBezTo>
                  <a:pt x="3753352" y="2901128"/>
                  <a:pt x="2484474" y="2968664"/>
                  <a:pt x="0" y="3046988"/>
                </a:cubicBezTo>
                <a:cubicBezTo>
                  <a:pt x="74291" y="1544563"/>
                  <a:pt x="168006" y="966076"/>
                  <a:pt x="0" y="0"/>
                </a:cubicBezTo>
                <a:close/>
              </a:path>
            </a:pathLst>
          </a:custGeom>
          <a:solidFill>
            <a:srgbClr val="CCFF99"/>
          </a:solidFill>
          <a:ln w="38100">
            <a:solidFill>
              <a:srgbClr val="1FAE98"/>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marL="457200" lvl="0" indent="-457200">
              <a:buFont typeface="Arial" panose="020B0604020202020204" pitchFamily="34" charset="0"/>
              <a:buChar char="•"/>
              <a:defRPr/>
            </a:pPr>
            <a:r>
              <a:rPr lang="vi-VN" sz="3200" dirty="0">
                <a:solidFill>
                  <a:srgbClr val="FF3399"/>
                </a:solidFill>
                <a:latin typeface="Pattaya" panose="00000500000000000000" pitchFamily="2" charset="-34"/>
                <a:cs typeface="Pattaya" panose="00000500000000000000" pitchFamily="2" charset="-34"/>
              </a:rPr>
              <a:t>Đất nước thay đổi theo từng ngày, đèn dầu đc thay thế bằng đèn điện, nhà tranh được thay thế bằng nhà cao tầng, các bến đò được thay thế bằng các cây cầu.</a:t>
            </a:r>
            <a:endParaRPr kumimoji="0" lang="vi-VN" sz="3200" b="0" i="0" u="none" strike="noStrike" kern="1200" cap="none" spc="0" normalizeH="0" baseline="0" noProof="0" dirty="0">
              <a:ln>
                <a:noFill/>
              </a:ln>
              <a:solidFill>
                <a:srgbClr val="FF3399"/>
              </a:solidFill>
              <a:effectLst/>
              <a:uLnTx/>
              <a:uFillTx/>
              <a:latin typeface="Pattaya" panose="00000500000000000000" pitchFamily="2" charset="-34"/>
              <a:ea typeface="+mn-ea"/>
              <a:cs typeface="Pattaya" panose="00000500000000000000" pitchFamily="2" charset="-34"/>
            </a:endParaRPr>
          </a:p>
        </p:txBody>
      </p:sp>
      <p:sp>
        <p:nvSpPr>
          <p:cNvPr id="15" name="TextBox 14">
            <a:extLst>
              <a:ext uri="{FF2B5EF4-FFF2-40B4-BE49-F238E27FC236}">
                <a16:creationId xmlns:a16="http://schemas.microsoft.com/office/drawing/2014/main" id="{D32660EC-56E0-40ED-A1A0-612C41F744B4}"/>
              </a:ext>
            </a:extLst>
          </p:cNvPr>
          <p:cNvSpPr txBox="1"/>
          <p:nvPr/>
        </p:nvSpPr>
        <p:spPr>
          <a:xfrm>
            <a:off x="6722749" y="4672694"/>
            <a:ext cx="5104411" cy="1569660"/>
          </a:xfrm>
          <a:custGeom>
            <a:avLst/>
            <a:gdLst>
              <a:gd name="connsiteX0" fmla="*/ 0 w 5104411"/>
              <a:gd name="connsiteY0" fmla="*/ 0 h 1569660"/>
              <a:gd name="connsiteX1" fmla="*/ 5104411 w 5104411"/>
              <a:gd name="connsiteY1" fmla="*/ 0 h 1569660"/>
              <a:gd name="connsiteX2" fmla="*/ 5104411 w 5104411"/>
              <a:gd name="connsiteY2" fmla="*/ 1569660 h 1569660"/>
              <a:gd name="connsiteX3" fmla="*/ 0 w 5104411"/>
              <a:gd name="connsiteY3" fmla="*/ 1569660 h 1569660"/>
              <a:gd name="connsiteX4" fmla="*/ 0 w 5104411"/>
              <a:gd name="connsiteY4" fmla="*/ 0 h 1569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4411" h="1569660" fill="none" extrusionOk="0">
                <a:moveTo>
                  <a:pt x="0" y="0"/>
                </a:moveTo>
                <a:cubicBezTo>
                  <a:pt x="767771" y="5222"/>
                  <a:pt x="3310505" y="24918"/>
                  <a:pt x="5104411" y="0"/>
                </a:cubicBezTo>
                <a:cubicBezTo>
                  <a:pt x="5201972" y="257633"/>
                  <a:pt x="5056020" y="890565"/>
                  <a:pt x="5104411" y="1569660"/>
                </a:cubicBezTo>
                <a:cubicBezTo>
                  <a:pt x="4186424" y="1404899"/>
                  <a:pt x="2348408" y="1687810"/>
                  <a:pt x="0" y="1569660"/>
                </a:cubicBezTo>
                <a:cubicBezTo>
                  <a:pt x="-74708" y="1232144"/>
                  <a:pt x="128259" y="683735"/>
                  <a:pt x="0" y="0"/>
                </a:cubicBezTo>
                <a:close/>
              </a:path>
              <a:path w="5104411" h="1569660" stroke="0" extrusionOk="0">
                <a:moveTo>
                  <a:pt x="0" y="0"/>
                </a:moveTo>
                <a:cubicBezTo>
                  <a:pt x="2455759" y="11849"/>
                  <a:pt x="3562709" y="-161459"/>
                  <a:pt x="5104411" y="0"/>
                </a:cubicBezTo>
                <a:cubicBezTo>
                  <a:pt x="5078523" y="662121"/>
                  <a:pt x="5173823" y="1402874"/>
                  <a:pt x="5104411" y="1569660"/>
                </a:cubicBezTo>
                <a:cubicBezTo>
                  <a:pt x="3753352" y="1423800"/>
                  <a:pt x="2484474" y="1491336"/>
                  <a:pt x="0" y="1569660"/>
                </a:cubicBezTo>
                <a:cubicBezTo>
                  <a:pt x="-36542" y="1287094"/>
                  <a:pt x="-117217" y="561160"/>
                  <a:pt x="0" y="0"/>
                </a:cubicBezTo>
                <a:close/>
              </a:path>
            </a:pathLst>
          </a:custGeom>
          <a:solidFill>
            <a:srgbClr val="CCFF99"/>
          </a:solidFill>
          <a:ln w="38100">
            <a:solidFill>
              <a:srgbClr val="1FAE98"/>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marL="457200" lvl="0" indent="-457200">
              <a:buFont typeface="Arial" panose="020B0604020202020204" pitchFamily="34" charset="0"/>
              <a:buChar char="•"/>
              <a:defRPr/>
            </a:pPr>
            <a:r>
              <a:rPr lang="vi-VN" sz="3200" dirty="0">
                <a:solidFill>
                  <a:srgbClr val="FF3399"/>
                </a:solidFill>
                <a:latin typeface="Pattaya" panose="00000500000000000000" pitchFamily="2" charset="-34"/>
                <a:cs typeface="Pattaya" panose="00000500000000000000" pitchFamily="2" charset="-34"/>
              </a:rPr>
              <a:t>Các bác nông dân gặt lúa bằng máy móc, có các con đường cao tốc,….</a:t>
            </a:r>
            <a:endParaRPr kumimoji="0" lang="vi-VN" sz="3200" b="0" i="0" u="none" strike="noStrike" kern="1200" cap="none" spc="0" normalizeH="0" baseline="0" noProof="0" dirty="0">
              <a:ln>
                <a:noFill/>
              </a:ln>
              <a:solidFill>
                <a:srgbClr val="FF3399"/>
              </a:solidFill>
              <a:effectLst/>
              <a:uLnTx/>
              <a:uFillTx/>
              <a:latin typeface="Pattaya" panose="00000500000000000000" pitchFamily="2" charset="-34"/>
              <a:ea typeface="+mn-ea"/>
              <a:cs typeface="Pattaya" panose="00000500000000000000" pitchFamily="2" charset="-34"/>
            </a:endParaRPr>
          </a:p>
        </p:txBody>
      </p:sp>
    </p:spTree>
    <p:extLst>
      <p:ext uri="{BB962C8B-B14F-4D97-AF65-F5344CB8AC3E}">
        <p14:creationId xmlns:p14="http://schemas.microsoft.com/office/powerpoint/2010/main" val="349956395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835" y="-455139"/>
            <a:ext cx="12341727" cy="6411273"/>
            <a:chOff x="9835" y="-455139"/>
            <a:chExt cx="12341727" cy="6411273"/>
          </a:xfrm>
        </p:grpSpPr>
        <p:grpSp>
          <p:nvGrpSpPr>
            <p:cNvPr id="8" name="组合 7"/>
            <p:cNvGrpSpPr/>
            <p:nvPr/>
          </p:nvGrpSpPr>
          <p:grpSpPr>
            <a:xfrm>
              <a:off x="9835" y="-455139"/>
              <a:ext cx="12341727" cy="3971541"/>
              <a:chOff x="9835" y="-455139"/>
              <a:chExt cx="12341727" cy="3971541"/>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46" name="图片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grpSp>
        <p:pic>
          <p:nvPicPr>
            <p:cNvPr id="58" name="图片 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0753" y="357836"/>
              <a:ext cx="10468263" cy="5598298"/>
            </a:xfrm>
            <a:prstGeom prst="rect">
              <a:avLst/>
            </a:prstGeom>
          </p:spPr>
        </p:pic>
      </p:grpSp>
      <p:pic>
        <p:nvPicPr>
          <p:cNvPr id="102" name="图片 10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pic>
        <p:nvPicPr>
          <p:cNvPr id="100" name="图片 9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19930" y="5741177"/>
            <a:ext cx="3531115" cy="1106868"/>
          </a:xfrm>
          <a:prstGeom prst="rect">
            <a:avLst/>
          </a:prstGeom>
        </p:spPr>
      </p:pic>
      <p:pic>
        <p:nvPicPr>
          <p:cNvPr id="97" name="图片 9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868108" y="5820713"/>
            <a:ext cx="3585157" cy="947452"/>
          </a:xfrm>
          <a:prstGeom prst="rect">
            <a:avLst/>
          </a:prstGeom>
        </p:spPr>
      </p:pic>
      <p:pic>
        <p:nvPicPr>
          <p:cNvPr id="45" name="图片 4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0" y="5877618"/>
            <a:ext cx="710753" cy="890547"/>
          </a:xfrm>
          <a:prstGeom prst="rect">
            <a:avLst/>
          </a:prstGeom>
        </p:spPr>
      </p:pic>
      <p:pic>
        <p:nvPicPr>
          <p:cNvPr id="98" name="图片 9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612886" y="4537968"/>
            <a:ext cx="1582582" cy="2320032"/>
          </a:xfrm>
          <a:prstGeom prst="rect">
            <a:avLst/>
          </a:prstGeom>
        </p:spPr>
      </p:pic>
      <p:sp>
        <p:nvSpPr>
          <p:cNvPr id="16" name="TextBox 15">
            <a:extLst>
              <a:ext uri="{FF2B5EF4-FFF2-40B4-BE49-F238E27FC236}">
                <a16:creationId xmlns:a16="http://schemas.microsoft.com/office/drawing/2014/main" id="{6A288B68-C36C-47D6-90E2-59F8A8C33309}"/>
              </a:ext>
            </a:extLst>
          </p:cNvPr>
          <p:cNvSpPr txBox="1"/>
          <p:nvPr/>
        </p:nvSpPr>
        <p:spPr>
          <a:xfrm>
            <a:off x="4854579" y="963874"/>
            <a:ext cx="5758307" cy="1569660"/>
          </a:xfrm>
          <a:custGeom>
            <a:avLst/>
            <a:gdLst>
              <a:gd name="connsiteX0" fmla="*/ 0 w 5758307"/>
              <a:gd name="connsiteY0" fmla="*/ 0 h 1569660"/>
              <a:gd name="connsiteX1" fmla="*/ 5758307 w 5758307"/>
              <a:gd name="connsiteY1" fmla="*/ 0 h 1569660"/>
              <a:gd name="connsiteX2" fmla="*/ 5758307 w 5758307"/>
              <a:gd name="connsiteY2" fmla="*/ 1569660 h 1569660"/>
              <a:gd name="connsiteX3" fmla="*/ 0 w 5758307"/>
              <a:gd name="connsiteY3" fmla="*/ 1569660 h 1569660"/>
              <a:gd name="connsiteX4" fmla="*/ 0 w 5758307"/>
              <a:gd name="connsiteY4" fmla="*/ 0 h 1569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8307" h="1569660" fill="none" extrusionOk="0">
                <a:moveTo>
                  <a:pt x="0" y="0"/>
                </a:moveTo>
                <a:cubicBezTo>
                  <a:pt x="1036801" y="5222"/>
                  <a:pt x="4551752" y="24918"/>
                  <a:pt x="5758307" y="0"/>
                </a:cubicBezTo>
                <a:cubicBezTo>
                  <a:pt x="5855868" y="257633"/>
                  <a:pt x="5709916" y="890565"/>
                  <a:pt x="5758307" y="1569660"/>
                </a:cubicBezTo>
                <a:cubicBezTo>
                  <a:pt x="4989765" y="1404899"/>
                  <a:pt x="2853182" y="1687810"/>
                  <a:pt x="0" y="1569660"/>
                </a:cubicBezTo>
                <a:cubicBezTo>
                  <a:pt x="-74708" y="1232144"/>
                  <a:pt x="128259" y="683735"/>
                  <a:pt x="0" y="0"/>
                </a:cubicBezTo>
                <a:close/>
              </a:path>
              <a:path w="5758307" h="1569660" stroke="0" extrusionOk="0">
                <a:moveTo>
                  <a:pt x="0" y="0"/>
                </a:moveTo>
                <a:cubicBezTo>
                  <a:pt x="1026648" y="11849"/>
                  <a:pt x="4702552" y="-161459"/>
                  <a:pt x="5758307" y="0"/>
                </a:cubicBezTo>
                <a:cubicBezTo>
                  <a:pt x="5732419" y="662121"/>
                  <a:pt x="5827719" y="1402874"/>
                  <a:pt x="5758307" y="1569660"/>
                </a:cubicBezTo>
                <a:cubicBezTo>
                  <a:pt x="4381272" y="1423800"/>
                  <a:pt x="2079021" y="1491336"/>
                  <a:pt x="0" y="1569660"/>
                </a:cubicBezTo>
                <a:cubicBezTo>
                  <a:pt x="-36542" y="1287094"/>
                  <a:pt x="-117217" y="561160"/>
                  <a:pt x="0" y="0"/>
                </a:cubicBezTo>
                <a:close/>
              </a:path>
            </a:pathLst>
          </a:custGeom>
          <a:solidFill>
            <a:srgbClr val="CCFF99"/>
          </a:solidFill>
          <a:ln w="38100">
            <a:solidFill>
              <a:srgbClr val="1FAE98"/>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lvl="0">
              <a:defRPr/>
            </a:pPr>
            <a:r>
              <a:rPr lang="vi-VN" sz="3200" dirty="0">
                <a:cs typeface="Arial" panose="020B0604020202020204" pitchFamily="34" charset="0"/>
              </a:rPr>
              <a:t>Từ khi đổi mới đất nước ta đã phát triển mạnh mẽ: điện thắp sáng thay đèn dầu, …</a:t>
            </a:r>
            <a:endParaRPr kumimoji="0" lang="vi-VN" sz="3200" b="0" i="0" u="none" strike="noStrike" kern="1200" cap="none" spc="0" normalizeH="0" baseline="0" noProof="0" dirty="0">
              <a:ln>
                <a:noFill/>
              </a:ln>
              <a:solidFill>
                <a:srgbClr val="FF0066"/>
              </a:solidFill>
              <a:effectLst/>
              <a:uLnTx/>
              <a:uFillTx/>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7B61F464-39BE-4A4F-ACEA-CA648266C13C}"/>
              </a:ext>
            </a:extLst>
          </p:cNvPr>
          <p:cNvSpPr txBox="1"/>
          <p:nvPr/>
        </p:nvSpPr>
        <p:spPr>
          <a:xfrm>
            <a:off x="4754892" y="3540306"/>
            <a:ext cx="6070032" cy="2062103"/>
          </a:xfrm>
          <a:custGeom>
            <a:avLst/>
            <a:gdLst>
              <a:gd name="connsiteX0" fmla="*/ 0 w 6070032"/>
              <a:gd name="connsiteY0" fmla="*/ 0 h 2062103"/>
              <a:gd name="connsiteX1" fmla="*/ 6070032 w 6070032"/>
              <a:gd name="connsiteY1" fmla="*/ 0 h 2062103"/>
              <a:gd name="connsiteX2" fmla="*/ 6070032 w 6070032"/>
              <a:gd name="connsiteY2" fmla="*/ 2062103 h 2062103"/>
              <a:gd name="connsiteX3" fmla="*/ 0 w 6070032"/>
              <a:gd name="connsiteY3" fmla="*/ 2062103 h 2062103"/>
              <a:gd name="connsiteX4" fmla="*/ 0 w 6070032"/>
              <a:gd name="connsiteY4" fmla="*/ 0 h 2062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0032" h="2062103" fill="none" extrusionOk="0">
                <a:moveTo>
                  <a:pt x="0" y="0"/>
                </a:moveTo>
                <a:cubicBezTo>
                  <a:pt x="1934728" y="5222"/>
                  <a:pt x="4276254" y="24918"/>
                  <a:pt x="6070032" y="0"/>
                </a:cubicBezTo>
                <a:cubicBezTo>
                  <a:pt x="5908787" y="602541"/>
                  <a:pt x="6026272" y="1321515"/>
                  <a:pt x="6070032" y="2062103"/>
                </a:cubicBezTo>
                <a:cubicBezTo>
                  <a:pt x="4742414" y="1897342"/>
                  <a:pt x="2859056" y="2180253"/>
                  <a:pt x="0" y="2062103"/>
                </a:cubicBezTo>
                <a:cubicBezTo>
                  <a:pt x="-55725" y="1736798"/>
                  <a:pt x="17072" y="843718"/>
                  <a:pt x="0" y="0"/>
                </a:cubicBezTo>
                <a:close/>
              </a:path>
              <a:path w="6070032" h="2062103" stroke="0" extrusionOk="0">
                <a:moveTo>
                  <a:pt x="0" y="0"/>
                </a:moveTo>
                <a:cubicBezTo>
                  <a:pt x="1286553" y="11849"/>
                  <a:pt x="4860028" y="-161459"/>
                  <a:pt x="6070032" y="0"/>
                </a:cubicBezTo>
                <a:cubicBezTo>
                  <a:pt x="6073162" y="760657"/>
                  <a:pt x="5968856" y="1587749"/>
                  <a:pt x="6070032" y="2062103"/>
                </a:cubicBezTo>
                <a:cubicBezTo>
                  <a:pt x="5322725" y="1916243"/>
                  <a:pt x="2164446" y="1983779"/>
                  <a:pt x="0" y="2062103"/>
                </a:cubicBezTo>
                <a:cubicBezTo>
                  <a:pt x="74291" y="1594718"/>
                  <a:pt x="168006" y="462477"/>
                  <a:pt x="0" y="0"/>
                </a:cubicBezTo>
                <a:close/>
              </a:path>
            </a:pathLst>
          </a:custGeom>
          <a:solidFill>
            <a:srgbClr val="CCFFFF"/>
          </a:solidFill>
          <a:ln w="38100">
            <a:solidFill>
              <a:srgbClr val="72EFA3"/>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algn="just"/>
            <a:r>
              <a:rPr lang="vi-VN" sz="3200" dirty="0">
                <a:cs typeface="Arial" panose="020B0604020202020204" pitchFamily="34" charset="0"/>
              </a:rPr>
              <a:t>Đời sống vật chất của người dân ngày càng no đủ, đời sống tinh thần ngày càng phong phú …...</a:t>
            </a:r>
            <a:endParaRPr lang="en-US" sz="3200" dirty="0">
              <a:latin typeface="Arial" panose="020B0604020202020204" pitchFamily="34" charset="0"/>
              <a:cs typeface="Arial" panose="020B0604020202020204" pitchFamily="34" charset="0"/>
            </a:endParaRPr>
          </a:p>
        </p:txBody>
      </p:sp>
      <p:sp>
        <p:nvSpPr>
          <p:cNvPr id="19" name="Freeform: Shape 34">
            <a:extLst>
              <a:ext uri="{FF2B5EF4-FFF2-40B4-BE49-F238E27FC236}">
                <a16:creationId xmlns:a16="http://schemas.microsoft.com/office/drawing/2014/main" id="{11F1BC3B-612D-4848-9CA2-CEE2ABD33AA8}"/>
              </a:ext>
            </a:extLst>
          </p:cNvPr>
          <p:cNvSpPr/>
          <p:nvPr/>
        </p:nvSpPr>
        <p:spPr>
          <a:xfrm>
            <a:off x="4743237" y="2574392"/>
            <a:ext cx="1279934" cy="884197"/>
          </a:xfrm>
          <a:custGeom>
            <a:avLst/>
            <a:gdLst>
              <a:gd name="connsiteX0" fmla="*/ 5495 w 730885"/>
              <a:gd name="connsiteY0" fmla="*/ 130766 h 536889"/>
              <a:gd name="connsiteX1" fmla="*/ 71904 w 730885"/>
              <a:gd name="connsiteY1" fmla="*/ 222717 h 536889"/>
              <a:gd name="connsiteX2" fmla="*/ 189397 w 730885"/>
              <a:gd name="connsiteY2" fmla="*/ 322331 h 536889"/>
              <a:gd name="connsiteX3" fmla="*/ 350311 w 730885"/>
              <a:gd name="connsiteY3" fmla="*/ 424498 h 536889"/>
              <a:gd name="connsiteX4" fmla="*/ 460141 w 730885"/>
              <a:gd name="connsiteY4" fmla="*/ 455148 h 536889"/>
              <a:gd name="connsiteX5" fmla="*/ 416720 w 730885"/>
              <a:gd name="connsiteY5" fmla="*/ 534328 h 536889"/>
              <a:gd name="connsiteX6" fmla="*/ 603176 w 730885"/>
              <a:gd name="connsiteY6" fmla="*/ 519003 h 536889"/>
              <a:gd name="connsiteX7" fmla="*/ 730885 w 730885"/>
              <a:gd name="connsiteY7" fmla="*/ 508786 h 536889"/>
              <a:gd name="connsiteX8" fmla="*/ 603176 w 730885"/>
              <a:gd name="connsiteY8" fmla="*/ 289126 h 536889"/>
              <a:gd name="connsiteX9" fmla="*/ 521442 w 730885"/>
              <a:gd name="connsiteY9" fmla="*/ 347872 h 536889"/>
              <a:gd name="connsiteX10" fmla="*/ 332431 w 730885"/>
              <a:gd name="connsiteY10" fmla="*/ 179296 h 536889"/>
              <a:gd name="connsiteX11" fmla="*/ 214939 w 730885"/>
              <a:gd name="connsiteY11" fmla="*/ 503 h 536889"/>
              <a:gd name="connsiteX12" fmla="*/ 5495 w 730885"/>
              <a:gd name="connsiteY12" fmla="*/ 130766 h 53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0885" h="536889">
                <a:moveTo>
                  <a:pt x="5495" y="130766"/>
                </a:moveTo>
                <a:cubicBezTo>
                  <a:pt x="-18344" y="167802"/>
                  <a:pt x="41254" y="190789"/>
                  <a:pt x="71904" y="222717"/>
                </a:cubicBezTo>
                <a:cubicBezTo>
                  <a:pt x="102554" y="254645"/>
                  <a:pt x="142996" y="288701"/>
                  <a:pt x="189397" y="322331"/>
                </a:cubicBezTo>
                <a:cubicBezTo>
                  <a:pt x="235798" y="355961"/>
                  <a:pt x="305187" y="402362"/>
                  <a:pt x="350311" y="424498"/>
                </a:cubicBezTo>
                <a:cubicBezTo>
                  <a:pt x="395435" y="446634"/>
                  <a:pt x="449073" y="436843"/>
                  <a:pt x="460141" y="455148"/>
                </a:cubicBezTo>
                <a:cubicBezTo>
                  <a:pt x="471209" y="473453"/>
                  <a:pt x="392881" y="523686"/>
                  <a:pt x="416720" y="534328"/>
                </a:cubicBezTo>
                <a:cubicBezTo>
                  <a:pt x="440559" y="544971"/>
                  <a:pt x="603176" y="519003"/>
                  <a:pt x="603176" y="519003"/>
                </a:cubicBezTo>
                <a:cubicBezTo>
                  <a:pt x="655537" y="514746"/>
                  <a:pt x="730885" y="547099"/>
                  <a:pt x="730885" y="508786"/>
                </a:cubicBezTo>
                <a:cubicBezTo>
                  <a:pt x="730885" y="470473"/>
                  <a:pt x="638083" y="315945"/>
                  <a:pt x="603176" y="289126"/>
                </a:cubicBezTo>
                <a:cubicBezTo>
                  <a:pt x="568269" y="262307"/>
                  <a:pt x="566566" y="366177"/>
                  <a:pt x="521442" y="347872"/>
                </a:cubicBezTo>
                <a:cubicBezTo>
                  <a:pt x="476318" y="329567"/>
                  <a:pt x="383515" y="237191"/>
                  <a:pt x="332431" y="179296"/>
                </a:cubicBezTo>
                <a:cubicBezTo>
                  <a:pt x="281347" y="121401"/>
                  <a:pt x="267726" y="9017"/>
                  <a:pt x="214939" y="503"/>
                </a:cubicBezTo>
                <a:cubicBezTo>
                  <a:pt x="162152" y="-8011"/>
                  <a:pt x="29334" y="93730"/>
                  <a:pt x="5495" y="130766"/>
                </a:cubicBezTo>
                <a:close/>
              </a:path>
            </a:pathLst>
          </a:custGeom>
          <a:solidFill>
            <a:schemeClr val="accent4">
              <a:lumMod val="60000"/>
              <a:lumOff val="40000"/>
            </a:schemeClr>
          </a:solid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F0502020204030204"/>
              <a:ea typeface="微软雅黑"/>
              <a:cs typeface="+mn-cs"/>
            </a:endParaRPr>
          </a:p>
        </p:txBody>
      </p:sp>
      <p:pic>
        <p:nvPicPr>
          <p:cNvPr id="20" name="Picture 2" descr="Feliz Menino Bonitinho Garoto Com Idéia De Luz | Art drawings for kids,  School art activities, Back to school art activity">
            <a:extLst>
              <a:ext uri="{FF2B5EF4-FFF2-40B4-BE49-F238E27FC236}">
                <a16:creationId xmlns:a16="http://schemas.microsoft.com/office/drawing/2014/main" id="{A91F4DF1-EFEE-4150-881F-578F9847D577}"/>
              </a:ext>
            </a:extLst>
          </p:cNvPr>
          <p:cNvPicPr>
            <a:picLocks noChangeAspect="1" noChangeArrowheads="1"/>
          </p:cNvPicPr>
          <p:nvPr/>
        </p:nvPicPr>
        <p:blipFill>
          <a:blip r:embed="rId12">
            <a:extLst>
              <a:ext uri="{BEBA8EAE-BF5A-486C-A8C5-ECC9F3942E4B}">
                <a14:imgProps xmlns:a14="http://schemas.microsoft.com/office/drawing/2010/main">
                  <a14:imgLayer r:embed="rId13">
                    <a14:imgEffect>
                      <a14:backgroundRemoval t="9869" b="100000" l="9904" r="89936">
                        <a14:foregroundMark x1="44569" y1="44702" x2="44569" y2="44702"/>
                        <a14:foregroundMark x1="45687" y1="45283" x2="46006" y2="53266"/>
                        <a14:foregroundMark x1="59425" y1="45283" x2="58147" y2="54572"/>
                        <a14:foregroundMark x1="54633" y1="79390" x2="57508" y2="85341"/>
                        <a14:foregroundMark x1="48243" y1="79826" x2="43291" y2="88824"/>
                        <a14:foregroundMark x1="57029" y1="86938" x2="65335" y2="90131"/>
                      </a14:backgroundRemoval>
                    </a14:imgEffect>
                  </a14:imgLayer>
                </a14:imgProps>
              </a:ext>
              <a:ext uri="{28A0092B-C50C-407E-A947-70E740481C1C}">
                <a14:useLocalDpi xmlns:a14="http://schemas.microsoft.com/office/drawing/2010/main" val="0"/>
              </a:ext>
            </a:extLst>
          </a:blip>
          <a:srcRect/>
          <a:stretch>
            <a:fillRect/>
          </a:stretch>
        </p:blipFill>
        <p:spPr bwMode="auto">
          <a:xfrm>
            <a:off x="835604" y="1584104"/>
            <a:ext cx="3849227" cy="4236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409483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1000"/>
                                        <p:tgtEl>
                                          <p:spTgt spid="97"/>
                                        </p:tgtEl>
                                      </p:cBhvr>
                                    </p:animEffect>
                                    <p:anim calcmode="lin" valueType="num">
                                      <p:cBhvr>
                                        <p:cTn id="8" dur="1000" fill="hold"/>
                                        <p:tgtEl>
                                          <p:spTgt spid="97"/>
                                        </p:tgtEl>
                                        <p:attrNameLst>
                                          <p:attrName>ppt_x</p:attrName>
                                        </p:attrNameLst>
                                      </p:cBhvr>
                                      <p:tavLst>
                                        <p:tav tm="0">
                                          <p:val>
                                            <p:strVal val="#ppt_x"/>
                                          </p:val>
                                        </p:tav>
                                        <p:tav tm="100000">
                                          <p:val>
                                            <p:strVal val="#ppt_x"/>
                                          </p:val>
                                        </p:tav>
                                      </p:tavLst>
                                    </p:anim>
                                    <p:anim calcmode="lin" valueType="num">
                                      <p:cBhvr>
                                        <p:cTn id="9" dur="1000" fill="hold"/>
                                        <p:tgtEl>
                                          <p:spTgt spid="9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8"/>
                                        </p:tgtEl>
                                        <p:attrNameLst>
                                          <p:attrName>style.visibility</p:attrName>
                                        </p:attrNameLst>
                                      </p:cBhvr>
                                      <p:to>
                                        <p:strVal val="visible"/>
                                      </p:to>
                                    </p:set>
                                    <p:animEffect transition="in" filter="fade">
                                      <p:cBhvr>
                                        <p:cTn id="12" dur="1000"/>
                                        <p:tgtEl>
                                          <p:spTgt spid="98"/>
                                        </p:tgtEl>
                                      </p:cBhvr>
                                    </p:animEffect>
                                    <p:anim calcmode="lin" valueType="num">
                                      <p:cBhvr>
                                        <p:cTn id="13" dur="1000" fill="hold"/>
                                        <p:tgtEl>
                                          <p:spTgt spid="98"/>
                                        </p:tgtEl>
                                        <p:attrNameLst>
                                          <p:attrName>ppt_x</p:attrName>
                                        </p:attrNameLst>
                                      </p:cBhvr>
                                      <p:tavLst>
                                        <p:tav tm="0">
                                          <p:val>
                                            <p:strVal val="#ppt_x"/>
                                          </p:val>
                                        </p:tav>
                                        <p:tav tm="100000">
                                          <p:val>
                                            <p:strVal val="#ppt_x"/>
                                          </p:val>
                                        </p:tav>
                                      </p:tavLst>
                                    </p:anim>
                                    <p:anim calcmode="lin" valueType="num">
                                      <p:cBhvr>
                                        <p:cTn id="14" dur="1000" fill="hold"/>
                                        <p:tgtEl>
                                          <p:spTgt spid="9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fade">
                                      <p:cBhvr>
                                        <p:cTn id="17" dur="1000"/>
                                        <p:tgtEl>
                                          <p:spTgt spid="100"/>
                                        </p:tgtEl>
                                      </p:cBhvr>
                                    </p:animEffect>
                                    <p:anim calcmode="lin" valueType="num">
                                      <p:cBhvr>
                                        <p:cTn id="18" dur="1000" fill="hold"/>
                                        <p:tgtEl>
                                          <p:spTgt spid="100"/>
                                        </p:tgtEl>
                                        <p:attrNameLst>
                                          <p:attrName>ppt_x</p:attrName>
                                        </p:attrNameLst>
                                      </p:cBhvr>
                                      <p:tavLst>
                                        <p:tav tm="0">
                                          <p:val>
                                            <p:strVal val="#ppt_x"/>
                                          </p:val>
                                        </p:tav>
                                        <p:tav tm="100000">
                                          <p:val>
                                            <p:strVal val="#ppt_x"/>
                                          </p:val>
                                        </p:tav>
                                      </p:tavLst>
                                    </p:anim>
                                    <p:anim calcmode="lin" valueType="num">
                                      <p:cBhvr>
                                        <p:cTn id="19" dur="1000" fill="hold"/>
                                        <p:tgtEl>
                                          <p:spTgt spid="100"/>
                                        </p:tgtEl>
                                        <p:attrNameLst>
                                          <p:attrName>ppt_y</p:attrName>
                                        </p:attrNameLst>
                                      </p:cBhvr>
                                      <p:tavLst>
                                        <p:tav tm="0">
                                          <p:val>
                                            <p:strVal val="#ppt_y+.1"/>
                                          </p:val>
                                        </p:tav>
                                        <p:tav tm="100000">
                                          <p:val>
                                            <p:strVal val="#ppt_y"/>
                                          </p:val>
                                        </p:tav>
                                      </p:tavLst>
                                    </p:anim>
                                  </p:childTnLst>
                                </p:cTn>
                              </p:par>
                              <p:par>
                                <p:cTn id="20" presetID="2" presetClass="entr" presetSubtype="8" fill="hold" nodeType="withEffect">
                                  <p:stCondLst>
                                    <p:cond delay="1500"/>
                                  </p:stCondLst>
                                  <p:childTnLst>
                                    <p:set>
                                      <p:cBhvr>
                                        <p:cTn id="21" dur="1" fill="hold">
                                          <p:stCondLst>
                                            <p:cond delay="0"/>
                                          </p:stCondLst>
                                        </p:cTn>
                                        <p:tgtEl>
                                          <p:spTgt spid="45"/>
                                        </p:tgtEl>
                                        <p:attrNameLst>
                                          <p:attrName>style.visibility</p:attrName>
                                        </p:attrNameLst>
                                      </p:cBhvr>
                                      <p:to>
                                        <p:strVal val="visible"/>
                                      </p:to>
                                    </p:set>
                                    <p:anim calcmode="lin" valueType="num">
                                      <p:cBhvr additive="base">
                                        <p:cTn id="22" dur="500" fill="hold"/>
                                        <p:tgtEl>
                                          <p:spTgt spid="45"/>
                                        </p:tgtEl>
                                        <p:attrNameLst>
                                          <p:attrName>ppt_x</p:attrName>
                                        </p:attrNameLst>
                                      </p:cBhvr>
                                      <p:tavLst>
                                        <p:tav tm="0">
                                          <p:val>
                                            <p:strVal val="0-#ppt_w/2"/>
                                          </p:val>
                                        </p:tav>
                                        <p:tav tm="100000">
                                          <p:val>
                                            <p:strVal val="#ppt_x"/>
                                          </p:val>
                                        </p:tav>
                                      </p:tavLst>
                                    </p:anim>
                                    <p:anim calcmode="lin" valueType="num">
                                      <p:cBhvr additive="base">
                                        <p:cTn id="23" dur="500" fill="hold"/>
                                        <p:tgtEl>
                                          <p:spTgt spid="4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10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up)">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left)">
                                      <p:cBhvr>
                                        <p:cTn id="3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E428766-3C71-96C5-70E5-D6D8F38563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思源黑体 CN Regular"/>
              <a:cs typeface="+mn-cs"/>
            </a:endParaRPr>
          </a:p>
        </p:txBody>
      </p:sp>
      <p:pic>
        <p:nvPicPr>
          <p:cNvPr id="3" name="Content Placeholder 4" descr="A cartoon of a child sitting at a desk&#10;&#10;Description automatically generated">
            <a:extLst>
              <a:ext uri="{FF2B5EF4-FFF2-40B4-BE49-F238E27FC236}">
                <a16:creationId xmlns:a16="http://schemas.microsoft.com/office/drawing/2014/main" id="{45CC21EC-70C0-A141-6156-397F3EBB8EA9}"/>
              </a:ext>
            </a:extLst>
          </p:cNvPr>
          <p:cNvPicPr>
            <a:picLocks noChangeAspect="1"/>
          </p:cNvPicPr>
          <p:nvPr/>
        </p:nvPicPr>
        <p:blipFill>
          <a:blip r:embed="rId2">
            <a:extLst>
              <a:ext uri="{28A0092B-C50C-407E-A947-70E740481C1C}">
                <a14:useLocalDpi xmlns:a14="http://schemas.microsoft.com/office/drawing/2010/main" val="0"/>
              </a:ext>
            </a:extLst>
          </a:blip>
          <a:srcRect t="19"/>
          <a:stretch/>
        </p:blipFill>
        <p:spPr>
          <a:xfrm>
            <a:off x="20" y="1282"/>
            <a:ext cx="12191980" cy="6856718"/>
          </a:xfrm>
          <a:prstGeom prst="rect">
            <a:avLst/>
          </a:prstGeom>
        </p:spPr>
      </p:pic>
      <p:pic>
        <p:nvPicPr>
          <p:cNvPr id="5" name="Picture 4">
            <a:extLst>
              <a:ext uri="{FF2B5EF4-FFF2-40B4-BE49-F238E27FC236}">
                <a16:creationId xmlns:a16="http://schemas.microsoft.com/office/drawing/2014/main" id="{7A69CE72-83CE-1FB3-16D0-77D27C62B575}"/>
              </a:ext>
            </a:extLst>
          </p:cNvPr>
          <p:cNvPicPr>
            <a:picLocks noChangeAspect="1"/>
          </p:cNvPicPr>
          <p:nvPr/>
        </p:nvPicPr>
        <p:blipFill>
          <a:blip r:embed="rId3"/>
          <a:stretch>
            <a:fillRect/>
          </a:stretch>
        </p:blipFill>
        <p:spPr>
          <a:xfrm>
            <a:off x="4951979" y="3187337"/>
            <a:ext cx="5968501" cy="2517866"/>
          </a:xfrm>
          <a:prstGeom prst="rect">
            <a:avLst/>
          </a:prstGeom>
        </p:spPr>
      </p:pic>
    </p:spTree>
    <p:extLst>
      <p:ext uri="{BB962C8B-B14F-4D97-AF65-F5344CB8AC3E}">
        <p14:creationId xmlns:p14="http://schemas.microsoft.com/office/powerpoint/2010/main" val="934460092"/>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9">
            <a:extLst>
              <a:ext uri="{FF2B5EF4-FFF2-40B4-BE49-F238E27FC236}">
                <a16:creationId xmlns:a16="http://schemas.microsoft.com/office/drawing/2014/main" id="{A5BDF973-ACBF-492A-9F54-32602594AC5B}"/>
              </a:ext>
            </a:extLst>
          </p:cNvPr>
          <p:cNvSpPr/>
          <p:nvPr/>
        </p:nvSpPr>
        <p:spPr>
          <a:xfrm>
            <a:off x="2170798" y="444363"/>
            <a:ext cx="8257715" cy="672656"/>
          </a:xfrm>
          <a:prstGeom prst="roundRect">
            <a:avLst/>
          </a:prstGeom>
          <a:solidFill>
            <a:schemeClr val="bg1">
              <a:alpha val="87000"/>
            </a:schemeClr>
          </a:solidFill>
          <a:ln w="57150">
            <a:solidFill>
              <a:srgbClr val="FF0066"/>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Quan </a:t>
            </a:r>
            <a:r>
              <a:rPr kumimoji="0" lang="en-US" sz="36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sát</a:t>
            </a:r>
            <a:r>
              <a:rPr kumimoji="0" lang="en-US" sz="36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tranh</a:t>
            </a:r>
            <a:r>
              <a:rPr kumimoji="0" lang="en-US" sz="36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và</a:t>
            </a:r>
            <a:r>
              <a:rPr kumimoji="0" lang="en-US" sz="36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trả</a:t>
            </a:r>
            <a:r>
              <a:rPr kumimoji="0" lang="en-US" sz="36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lời</a:t>
            </a:r>
            <a:r>
              <a:rPr kumimoji="0" lang="en-US" sz="36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câu</a:t>
            </a:r>
            <a:r>
              <a:rPr kumimoji="0" lang="en-US" sz="36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hỏi</a:t>
            </a:r>
            <a:r>
              <a:rPr kumimoji="0" lang="en-US" sz="36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t>
            </a:r>
          </a:p>
        </p:txBody>
      </p:sp>
      <p:pic>
        <p:nvPicPr>
          <p:cNvPr id="3" name="Picture 2">
            <a:extLst>
              <a:ext uri="{FF2B5EF4-FFF2-40B4-BE49-F238E27FC236}">
                <a16:creationId xmlns:a16="http://schemas.microsoft.com/office/drawing/2014/main" id="{FF6F4701-29F2-41A6-9F1F-056A074AA42B}"/>
              </a:ext>
            </a:extLst>
          </p:cNvPr>
          <p:cNvPicPr>
            <a:picLocks noChangeAspect="1"/>
          </p:cNvPicPr>
          <p:nvPr/>
        </p:nvPicPr>
        <p:blipFill>
          <a:blip r:embed="rId3"/>
          <a:stretch>
            <a:fillRect/>
          </a:stretch>
        </p:blipFill>
        <p:spPr>
          <a:xfrm>
            <a:off x="3254829" y="1274322"/>
            <a:ext cx="6269038" cy="5139315"/>
          </a:xfrm>
          <a:prstGeom prst="rect">
            <a:avLst/>
          </a:prstGeom>
        </p:spPr>
      </p:pic>
    </p:spTree>
    <p:extLst>
      <p:ext uri="{BB962C8B-B14F-4D97-AF65-F5344CB8AC3E}">
        <p14:creationId xmlns:p14="http://schemas.microsoft.com/office/powerpoint/2010/main" val="6093672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ABFC670-03C4-4C80-9184-A5F0D86024D2}"/>
              </a:ext>
            </a:extLst>
          </p:cNvPr>
          <p:cNvPicPr>
            <a:picLocks noChangeAspect="1"/>
          </p:cNvPicPr>
          <p:nvPr/>
        </p:nvPicPr>
        <p:blipFill>
          <a:blip r:embed="rId3"/>
          <a:stretch>
            <a:fillRect/>
          </a:stretch>
        </p:blipFill>
        <p:spPr>
          <a:xfrm>
            <a:off x="385081" y="199193"/>
            <a:ext cx="6701517" cy="3009900"/>
          </a:xfrm>
          <a:prstGeom prst="rect">
            <a:avLst/>
          </a:prstGeom>
        </p:spPr>
      </p:pic>
      <p:pic>
        <p:nvPicPr>
          <p:cNvPr id="6" name="Picture 5">
            <a:extLst>
              <a:ext uri="{FF2B5EF4-FFF2-40B4-BE49-F238E27FC236}">
                <a16:creationId xmlns:a16="http://schemas.microsoft.com/office/drawing/2014/main" id="{9B2CBF53-C2E2-45FF-99B8-8E8AEB72F65A}"/>
              </a:ext>
            </a:extLst>
          </p:cNvPr>
          <p:cNvPicPr>
            <a:picLocks noChangeAspect="1"/>
          </p:cNvPicPr>
          <p:nvPr/>
        </p:nvPicPr>
        <p:blipFill>
          <a:blip r:embed="rId4"/>
          <a:stretch>
            <a:fillRect/>
          </a:stretch>
        </p:blipFill>
        <p:spPr>
          <a:xfrm>
            <a:off x="385082" y="3212063"/>
            <a:ext cx="6701518" cy="3009899"/>
          </a:xfrm>
          <a:prstGeom prst="rect">
            <a:avLst/>
          </a:prstGeom>
        </p:spPr>
      </p:pic>
      <p:sp>
        <p:nvSpPr>
          <p:cNvPr id="14" name="Speech Bubble: Rectangle with Corners Rounded 13">
            <a:extLst>
              <a:ext uri="{FF2B5EF4-FFF2-40B4-BE49-F238E27FC236}">
                <a16:creationId xmlns:a16="http://schemas.microsoft.com/office/drawing/2014/main" id="{DEE9B0C3-99F1-421E-A3E2-024BE5B0DCC4}"/>
              </a:ext>
            </a:extLst>
          </p:cNvPr>
          <p:cNvSpPr/>
          <p:nvPr/>
        </p:nvSpPr>
        <p:spPr>
          <a:xfrm flipH="1">
            <a:off x="6999514" y="304800"/>
            <a:ext cx="5020780" cy="1704139"/>
          </a:xfrm>
          <a:prstGeom prst="wedgeRoundRectCallout">
            <a:avLst>
              <a:gd name="adj1" fmla="val 42483"/>
              <a:gd name="adj2" fmla="val 58854"/>
              <a:gd name="adj3" fmla="val 16667"/>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rgbClr val="00B050"/>
                </a:solidFill>
                <a:latin typeface="Cambria" panose="02040503050406030204" pitchFamily="18" charset="0"/>
                <a:ea typeface="Cambria" panose="02040503050406030204" pitchFamily="18" charset="0"/>
              </a:rPr>
              <a:t>Các</a:t>
            </a:r>
            <a:r>
              <a:rPr lang="en-US" sz="2800" b="1" dirty="0">
                <a:solidFill>
                  <a:srgbClr val="00B050"/>
                </a:solidFill>
                <a:latin typeface="Cambria" panose="02040503050406030204" pitchFamily="18" charset="0"/>
                <a:ea typeface="Cambria" panose="02040503050406030204" pitchFamily="18" charset="0"/>
              </a:rPr>
              <a:t> </a:t>
            </a:r>
            <a:r>
              <a:rPr lang="en-US" sz="2800" b="1" dirty="0" err="1">
                <a:solidFill>
                  <a:srgbClr val="00B050"/>
                </a:solidFill>
                <a:latin typeface="Cambria" panose="02040503050406030204" pitchFamily="18" charset="0"/>
                <a:ea typeface="Cambria" panose="02040503050406030204" pitchFamily="18" charset="0"/>
              </a:rPr>
              <a:t>bạn</a:t>
            </a:r>
            <a:r>
              <a:rPr lang="en-US" sz="2800" b="1" dirty="0">
                <a:solidFill>
                  <a:srgbClr val="00B050"/>
                </a:solidFill>
                <a:latin typeface="Cambria" panose="02040503050406030204" pitchFamily="18" charset="0"/>
                <a:ea typeface="Cambria" panose="02040503050406030204" pitchFamily="18" charset="0"/>
              </a:rPr>
              <a:t> </a:t>
            </a:r>
            <a:r>
              <a:rPr lang="en-US" sz="2800" b="1" dirty="0" err="1">
                <a:solidFill>
                  <a:srgbClr val="00B050"/>
                </a:solidFill>
                <a:latin typeface="Cambria" panose="02040503050406030204" pitchFamily="18" charset="0"/>
                <a:ea typeface="Cambria" panose="02040503050406030204" pitchFamily="18" charset="0"/>
              </a:rPr>
              <a:t>trong</a:t>
            </a:r>
            <a:r>
              <a:rPr lang="en-US" sz="2800" b="1" dirty="0">
                <a:solidFill>
                  <a:srgbClr val="00B050"/>
                </a:solidFill>
                <a:latin typeface="Cambria" panose="02040503050406030204" pitchFamily="18" charset="0"/>
                <a:ea typeface="Cambria" panose="02040503050406030204" pitchFamily="18" charset="0"/>
              </a:rPr>
              <a:t> </a:t>
            </a:r>
            <a:r>
              <a:rPr lang="en-US" sz="2800" b="1" dirty="0" err="1">
                <a:solidFill>
                  <a:srgbClr val="00B050"/>
                </a:solidFill>
                <a:latin typeface="Cambria" panose="02040503050406030204" pitchFamily="18" charset="0"/>
                <a:ea typeface="Cambria" panose="02040503050406030204" pitchFamily="18" charset="0"/>
              </a:rPr>
              <a:t>tranh</a:t>
            </a:r>
            <a:r>
              <a:rPr lang="en-US" sz="2800" b="1" dirty="0">
                <a:solidFill>
                  <a:srgbClr val="00B050"/>
                </a:solidFill>
                <a:latin typeface="Cambria" panose="02040503050406030204" pitchFamily="18" charset="0"/>
                <a:ea typeface="Cambria" panose="02040503050406030204" pitchFamily="18" charset="0"/>
              </a:rPr>
              <a:t> </a:t>
            </a:r>
            <a:r>
              <a:rPr lang="en-US" sz="2800" b="1" dirty="0" err="1">
                <a:solidFill>
                  <a:srgbClr val="00B050"/>
                </a:solidFill>
                <a:latin typeface="Cambria" panose="02040503050406030204" pitchFamily="18" charset="0"/>
                <a:ea typeface="Cambria" panose="02040503050406030204" pitchFamily="18" charset="0"/>
              </a:rPr>
              <a:t>đang</a:t>
            </a:r>
            <a:r>
              <a:rPr lang="en-US" sz="2800" b="1" dirty="0">
                <a:solidFill>
                  <a:srgbClr val="00B050"/>
                </a:solidFill>
                <a:latin typeface="Cambria" panose="02040503050406030204" pitchFamily="18" charset="0"/>
                <a:ea typeface="Cambria" panose="02040503050406030204" pitchFamily="18" charset="0"/>
              </a:rPr>
              <a:t> </a:t>
            </a:r>
            <a:r>
              <a:rPr lang="en-US" sz="2800" b="1" dirty="0" err="1">
                <a:solidFill>
                  <a:srgbClr val="00B050"/>
                </a:solidFill>
                <a:latin typeface="Cambria" panose="02040503050406030204" pitchFamily="18" charset="0"/>
                <a:ea typeface="Cambria" panose="02040503050406030204" pitchFamily="18" charset="0"/>
              </a:rPr>
              <a:t>làm</a:t>
            </a:r>
            <a:r>
              <a:rPr lang="en-US" sz="2800" b="1" dirty="0">
                <a:solidFill>
                  <a:srgbClr val="00B050"/>
                </a:solidFill>
                <a:latin typeface="Cambria" panose="02040503050406030204" pitchFamily="18" charset="0"/>
                <a:ea typeface="Cambria" panose="02040503050406030204" pitchFamily="18" charset="0"/>
              </a:rPr>
              <a:t> </a:t>
            </a:r>
            <a:r>
              <a:rPr lang="en-US" sz="2800" b="1" dirty="0" err="1">
                <a:solidFill>
                  <a:srgbClr val="00B050"/>
                </a:solidFill>
                <a:latin typeface="Cambria" panose="02040503050406030204" pitchFamily="18" charset="0"/>
                <a:ea typeface="Cambria" panose="02040503050406030204" pitchFamily="18" charset="0"/>
              </a:rPr>
              <a:t>gì</a:t>
            </a:r>
            <a:r>
              <a:rPr lang="en-US" sz="2800" b="1" dirty="0">
                <a:solidFill>
                  <a:srgbClr val="00B050"/>
                </a:solidFill>
                <a:latin typeface="Cambria" panose="02040503050406030204" pitchFamily="18" charset="0"/>
                <a:ea typeface="Cambria" panose="02040503050406030204" pitchFamily="18" charset="0"/>
              </a:rPr>
              <a:t>? </a:t>
            </a:r>
            <a:r>
              <a:rPr lang="en-US" sz="2800" b="1" dirty="0" err="1">
                <a:solidFill>
                  <a:srgbClr val="00B050"/>
                </a:solidFill>
                <a:latin typeface="Cambria" panose="02040503050406030204" pitchFamily="18" charset="0"/>
                <a:ea typeface="Cambria" panose="02040503050406030204" pitchFamily="18" charset="0"/>
              </a:rPr>
              <a:t>Việc</a:t>
            </a:r>
            <a:r>
              <a:rPr lang="en-US" sz="2800" b="1" dirty="0">
                <a:solidFill>
                  <a:srgbClr val="00B050"/>
                </a:solidFill>
                <a:latin typeface="Cambria" panose="02040503050406030204" pitchFamily="18" charset="0"/>
                <a:ea typeface="Cambria" panose="02040503050406030204" pitchFamily="18" charset="0"/>
              </a:rPr>
              <a:t> </a:t>
            </a:r>
            <a:r>
              <a:rPr lang="en-US" sz="2800" b="1" dirty="0" err="1">
                <a:solidFill>
                  <a:srgbClr val="00B050"/>
                </a:solidFill>
                <a:latin typeface="Cambria" panose="02040503050406030204" pitchFamily="18" charset="0"/>
                <a:ea typeface="Cambria" panose="02040503050406030204" pitchFamily="18" charset="0"/>
              </a:rPr>
              <a:t>làm</a:t>
            </a:r>
            <a:r>
              <a:rPr lang="en-US" sz="2800" b="1" dirty="0">
                <a:solidFill>
                  <a:srgbClr val="00B050"/>
                </a:solidFill>
                <a:latin typeface="Cambria" panose="02040503050406030204" pitchFamily="18" charset="0"/>
                <a:ea typeface="Cambria" panose="02040503050406030204" pitchFamily="18" charset="0"/>
              </a:rPr>
              <a:t> </a:t>
            </a:r>
            <a:r>
              <a:rPr lang="en-US" sz="2800" b="1" dirty="0" err="1">
                <a:solidFill>
                  <a:srgbClr val="00B050"/>
                </a:solidFill>
                <a:latin typeface="Cambria" panose="02040503050406030204" pitchFamily="18" charset="0"/>
                <a:ea typeface="Cambria" panose="02040503050406030204" pitchFamily="18" charset="0"/>
              </a:rPr>
              <a:t>của</a:t>
            </a:r>
            <a:r>
              <a:rPr lang="en-US" sz="2800" b="1" dirty="0">
                <a:solidFill>
                  <a:srgbClr val="00B050"/>
                </a:solidFill>
                <a:latin typeface="Cambria" panose="02040503050406030204" pitchFamily="18" charset="0"/>
                <a:ea typeface="Cambria" panose="02040503050406030204" pitchFamily="18" charset="0"/>
              </a:rPr>
              <a:t> </a:t>
            </a:r>
            <a:r>
              <a:rPr lang="en-US" sz="2800" b="1" dirty="0" err="1">
                <a:solidFill>
                  <a:srgbClr val="00B050"/>
                </a:solidFill>
                <a:latin typeface="Cambria" panose="02040503050406030204" pitchFamily="18" charset="0"/>
                <a:ea typeface="Cambria" panose="02040503050406030204" pitchFamily="18" charset="0"/>
              </a:rPr>
              <a:t>các</a:t>
            </a:r>
            <a:r>
              <a:rPr lang="en-US" sz="2800" b="1" dirty="0">
                <a:solidFill>
                  <a:srgbClr val="00B050"/>
                </a:solidFill>
                <a:latin typeface="Cambria" panose="02040503050406030204" pitchFamily="18" charset="0"/>
                <a:ea typeface="Cambria" panose="02040503050406030204" pitchFamily="18" charset="0"/>
              </a:rPr>
              <a:t> </a:t>
            </a:r>
            <a:r>
              <a:rPr lang="en-US" sz="2800" b="1" dirty="0" err="1">
                <a:solidFill>
                  <a:srgbClr val="00B050"/>
                </a:solidFill>
                <a:latin typeface="Cambria" panose="02040503050406030204" pitchFamily="18" charset="0"/>
                <a:ea typeface="Cambria" panose="02040503050406030204" pitchFamily="18" charset="0"/>
              </a:rPr>
              <a:t>bạn</a:t>
            </a:r>
            <a:r>
              <a:rPr lang="en-US" sz="2800" b="1" dirty="0">
                <a:solidFill>
                  <a:srgbClr val="00B050"/>
                </a:solidFill>
                <a:latin typeface="Cambria" panose="02040503050406030204" pitchFamily="18" charset="0"/>
                <a:ea typeface="Cambria" panose="02040503050406030204" pitchFamily="18" charset="0"/>
              </a:rPr>
              <a:t> </a:t>
            </a:r>
            <a:r>
              <a:rPr lang="en-US" sz="2800" b="1" dirty="0" err="1">
                <a:solidFill>
                  <a:srgbClr val="00B050"/>
                </a:solidFill>
                <a:latin typeface="Cambria" panose="02040503050406030204" pitchFamily="18" charset="0"/>
                <a:ea typeface="Cambria" panose="02040503050406030204" pitchFamily="18" charset="0"/>
              </a:rPr>
              <a:t>thể</a:t>
            </a:r>
            <a:r>
              <a:rPr lang="en-US" sz="2800" b="1" dirty="0">
                <a:solidFill>
                  <a:srgbClr val="00B050"/>
                </a:solidFill>
                <a:latin typeface="Cambria" panose="02040503050406030204" pitchFamily="18" charset="0"/>
                <a:ea typeface="Cambria" panose="02040503050406030204" pitchFamily="18" charset="0"/>
              </a:rPr>
              <a:t> </a:t>
            </a:r>
            <a:r>
              <a:rPr lang="en-US" sz="2800" b="1" dirty="0" err="1">
                <a:solidFill>
                  <a:srgbClr val="00B050"/>
                </a:solidFill>
                <a:latin typeface="Cambria" panose="02040503050406030204" pitchFamily="18" charset="0"/>
                <a:ea typeface="Cambria" panose="02040503050406030204" pitchFamily="18" charset="0"/>
              </a:rPr>
              <a:t>hiện</a:t>
            </a:r>
            <a:r>
              <a:rPr lang="en-US" sz="2800" b="1" dirty="0">
                <a:solidFill>
                  <a:srgbClr val="00B050"/>
                </a:solidFill>
                <a:latin typeface="Cambria" panose="02040503050406030204" pitchFamily="18" charset="0"/>
                <a:ea typeface="Cambria" panose="02040503050406030204" pitchFamily="18" charset="0"/>
              </a:rPr>
              <a:t> </a:t>
            </a:r>
            <a:r>
              <a:rPr lang="en-US" sz="2800" b="1" dirty="0" err="1">
                <a:solidFill>
                  <a:srgbClr val="00B050"/>
                </a:solidFill>
                <a:latin typeface="Cambria" panose="02040503050406030204" pitchFamily="18" charset="0"/>
                <a:ea typeface="Cambria" panose="02040503050406030204" pitchFamily="18" charset="0"/>
              </a:rPr>
              <a:t>điều</a:t>
            </a:r>
            <a:r>
              <a:rPr lang="en-US" sz="2800" b="1" dirty="0">
                <a:solidFill>
                  <a:srgbClr val="00B050"/>
                </a:solidFill>
                <a:latin typeface="Cambria" panose="02040503050406030204" pitchFamily="18" charset="0"/>
                <a:ea typeface="Cambria" panose="02040503050406030204" pitchFamily="18" charset="0"/>
              </a:rPr>
              <a:t> </a:t>
            </a:r>
            <a:r>
              <a:rPr lang="en-US" sz="2800" b="1" dirty="0" err="1">
                <a:solidFill>
                  <a:srgbClr val="00B050"/>
                </a:solidFill>
                <a:latin typeface="Cambria" panose="02040503050406030204" pitchFamily="18" charset="0"/>
                <a:ea typeface="Cambria" panose="02040503050406030204" pitchFamily="18" charset="0"/>
              </a:rPr>
              <a:t>gì</a:t>
            </a:r>
            <a:r>
              <a:rPr lang="en-US" sz="2800" b="1" dirty="0">
                <a:solidFill>
                  <a:srgbClr val="00B050"/>
                </a:solidFill>
                <a:latin typeface="Cambria" panose="02040503050406030204" pitchFamily="18" charset="0"/>
                <a:ea typeface="Cambria" panose="02040503050406030204" pitchFamily="18" charset="0"/>
              </a:rPr>
              <a:t>?</a:t>
            </a:r>
          </a:p>
        </p:txBody>
      </p:sp>
      <p:sp>
        <p:nvSpPr>
          <p:cNvPr id="16" name="Speech Bubble: Rectangle with Corners Rounded 15">
            <a:extLst>
              <a:ext uri="{FF2B5EF4-FFF2-40B4-BE49-F238E27FC236}">
                <a16:creationId xmlns:a16="http://schemas.microsoft.com/office/drawing/2014/main" id="{A62D7ED6-E8D2-4E9D-9025-AEBCB17C2175}"/>
              </a:ext>
            </a:extLst>
          </p:cNvPr>
          <p:cNvSpPr/>
          <p:nvPr/>
        </p:nvSpPr>
        <p:spPr>
          <a:xfrm flipH="1">
            <a:off x="7283068" y="2347169"/>
            <a:ext cx="4721044" cy="1976330"/>
          </a:xfrm>
          <a:prstGeom prst="wedgeRoundRectCallout">
            <a:avLst>
              <a:gd name="adj1" fmla="val 42483"/>
              <a:gd name="adj2" fmla="val 58854"/>
              <a:gd name="adj3" fmla="val 16667"/>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rgbClr val="00B050"/>
                </a:solidFill>
                <a:latin typeface="Cambria" panose="02040503050406030204" pitchFamily="18" charset="0"/>
                <a:ea typeface="Cambria" panose="02040503050406030204" pitchFamily="18" charset="0"/>
              </a:rPr>
              <a:t>Hãy</a:t>
            </a:r>
            <a:r>
              <a:rPr lang="en-US" sz="2800" b="1" dirty="0">
                <a:solidFill>
                  <a:srgbClr val="00B050"/>
                </a:solidFill>
                <a:latin typeface="Cambria" panose="02040503050406030204" pitchFamily="18" charset="0"/>
                <a:ea typeface="Cambria" panose="02040503050406030204" pitchFamily="18" charset="0"/>
              </a:rPr>
              <a:t> </a:t>
            </a:r>
            <a:r>
              <a:rPr lang="en-US" sz="2800" b="1" dirty="0" err="1">
                <a:solidFill>
                  <a:srgbClr val="00B050"/>
                </a:solidFill>
                <a:latin typeface="Cambria" panose="02040503050406030204" pitchFamily="18" charset="0"/>
                <a:ea typeface="Cambria" panose="02040503050406030204" pitchFamily="18" charset="0"/>
              </a:rPr>
              <a:t>kể</a:t>
            </a:r>
            <a:r>
              <a:rPr lang="en-US" sz="2800" b="1" dirty="0">
                <a:solidFill>
                  <a:srgbClr val="00B050"/>
                </a:solidFill>
                <a:latin typeface="Cambria" panose="02040503050406030204" pitchFamily="18" charset="0"/>
                <a:ea typeface="Cambria" panose="02040503050406030204" pitchFamily="18" charset="0"/>
              </a:rPr>
              <a:t> </a:t>
            </a:r>
            <a:r>
              <a:rPr lang="en-US" sz="2800" b="1" dirty="0" err="1">
                <a:solidFill>
                  <a:srgbClr val="00B050"/>
                </a:solidFill>
                <a:latin typeface="Cambria" panose="02040503050406030204" pitchFamily="18" charset="0"/>
                <a:ea typeface="Cambria" panose="02040503050406030204" pitchFamily="18" charset="0"/>
              </a:rPr>
              <a:t>thêm</a:t>
            </a:r>
            <a:r>
              <a:rPr lang="en-US" sz="2800" b="1" dirty="0">
                <a:solidFill>
                  <a:srgbClr val="00B050"/>
                </a:solidFill>
                <a:latin typeface="Cambria" panose="02040503050406030204" pitchFamily="18" charset="0"/>
                <a:ea typeface="Cambria" panose="02040503050406030204" pitchFamily="18" charset="0"/>
              </a:rPr>
              <a:t> </a:t>
            </a:r>
            <a:r>
              <a:rPr lang="en-US" sz="2800" b="1" dirty="0" err="1">
                <a:solidFill>
                  <a:srgbClr val="00B050"/>
                </a:solidFill>
                <a:latin typeface="Cambria" panose="02040503050406030204" pitchFamily="18" charset="0"/>
                <a:ea typeface="Cambria" panose="02040503050406030204" pitchFamily="18" charset="0"/>
              </a:rPr>
              <a:t>các</a:t>
            </a:r>
            <a:r>
              <a:rPr lang="en-US" sz="2800" b="1" dirty="0">
                <a:solidFill>
                  <a:srgbClr val="00B050"/>
                </a:solidFill>
                <a:latin typeface="Cambria" panose="02040503050406030204" pitchFamily="18" charset="0"/>
                <a:ea typeface="Cambria" panose="02040503050406030204" pitchFamily="18" charset="0"/>
              </a:rPr>
              <a:t> </a:t>
            </a:r>
            <a:r>
              <a:rPr lang="en-US" sz="2800" b="1" dirty="0" err="1">
                <a:solidFill>
                  <a:srgbClr val="00B050"/>
                </a:solidFill>
                <a:latin typeface="Cambria" panose="02040503050406030204" pitchFamily="18" charset="0"/>
                <a:ea typeface="Cambria" panose="02040503050406030204" pitchFamily="18" charset="0"/>
              </a:rPr>
              <a:t>việc</a:t>
            </a:r>
            <a:r>
              <a:rPr lang="en-US" sz="2800" b="1" dirty="0">
                <a:solidFill>
                  <a:srgbClr val="00B050"/>
                </a:solidFill>
                <a:latin typeface="Cambria" panose="02040503050406030204" pitchFamily="18" charset="0"/>
                <a:ea typeface="Cambria" panose="02040503050406030204" pitchFamily="18" charset="0"/>
              </a:rPr>
              <a:t> </a:t>
            </a:r>
            <a:r>
              <a:rPr lang="en-US" sz="2800" b="1" dirty="0" err="1">
                <a:solidFill>
                  <a:srgbClr val="00B050"/>
                </a:solidFill>
                <a:latin typeface="Cambria" panose="02040503050406030204" pitchFamily="18" charset="0"/>
                <a:ea typeface="Cambria" panose="02040503050406030204" pitchFamily="18" charset="0"/>
              </a:rPr>
              <a:t>cần</a:t>
            </a:r>
            <a:r>
              <a:rPr lang="en-US" sz="2800" b="1" dirty="0">
                <a:solidFill>
                  <a:srgbClr val="00B050"/>
                </a:solidFill>
                <a:latin typeface="Cambria" panose="02040503050406030204" pitchFamily="18" charset="0"/>
                <a:ea typeface="Cambria" panose="02040503050406030204" pitchFamily="18" charset="0"/>
              </a:rPr>
              <a:t> </a:t>
            </a:r>
            <a:r>
              <a:rPr lang="en-US" sz="2800" b="1" dirty="0" err="1">
                <a:solidFill>
                  <a:srgbClr val="00B050"/>
                </a:solidFill>
                <a:latin typeface="Cambria" panose="02040503050406030204" pitchFamily="18" charset="0"/>
                <a:ea typeface="Cambria" panose="02040503050406030204" pitchFamily="18" charset="0"/>
              </a:rPr>
              <a:t>làm</a:t>
            </a:r>
            <a:r>
              <a:rPr lang="en-US" sz="2800" b="1" dirty="0">
                <a:solidFill>
                  <a:srgbClr val="00B050"/>
                </a:solidFill>
                <a:latin typeface="Cambria" panose="02040503050406030204" pitchFamily="18" charset="0"/>
                <a:ea typeface="Cambria" panose="02040503050406030204" pitchFamily="18" charset="0"/>
              </a:rPr>
              <a:t> </a:t>
            </a:r>
            <a:r>
              <a:rPr lang="en-US" sz="2800" b="1" dirty="0" err="1">
                <a:solidFill>
                  <a:srgbClr val="00B050"/>
                </a:solidFill>
                <a:latin typeface="Cambria" panose="02040503050406030204" pitchFamily="18" charset="0"/>
                <a:ea typeface="Cambria" panose="02040503050406030204" pitchFamily="18" charset="0"/>
              </a:rPr>
              <a:t>để</a:t>
            </a:r>
            <a:r>
              <a:rPr lang="en-US" sz="2800" b="1" dirty="0">
                <a:solidFill>
                  <a:srgbClr val="00B050"/>
                </a:solidFill>
                <a:latin typeface="Cambria" panose="02040503050406030204" pitchFamily="18" charset="0"/>
                <a:ea typeface="Cambria" panose="02040503050406030204" pitchFamily="18" charset="0"/>
              </a:rPr>
              <a:t> </a:t>
            </a:r>
            <a:r>
              <a:rPr lang="en-US" sz="2800" b="1" dirty="0" err="1">
                <a:solidFill>
                  <a:srgbClr val="00B050"/>
                </a:solidFill>
                <a:latin typeface="Cambria" panose="02040503050406030204" pitchFamily="18" charset="0"/>
                <a:ea typeface="Cambria" panose="02040503050406030204" pitchFamily="18" charset="0"/>
              </a:rPr>
              <a:t>thể</a:t>
            </a:r>
            <a:r>
              <a:rPr lang="en-US" sz="2800" b="1" dirty="0">
                <a:solidFill>
                  <a:srgbClr val="00B050"/>
                </a:solidFill>
                <a:latin typeface="Cambria" panose="02040503050406030204" pitchFamily="18" charset="0"/>
                <a:ea typeface="Cambria" panose="02040503050406030204" pitchFamily="18" charset="0"/>
              </a:rPr>
              <a:t>  </a:t>
            </a:r>
            <a:r>
              <a:rPr lang="en-US" sz="2800" b="1" dirty="0" err="1">
                <a:solidFill>
                  <a:srgbClr val="00B050"/>
                </a:solidFill>
                <a:latin typeface="Cambria" panose="02040503050406030204" pitchFamily="18" charset="0"/>
                <a:ea typeface="Cambria" panose="02040503050406030204" pitchFamily="18" charset="0"/>
              </a:rPr>
              <a:t>hiện</a:t>
            </a:r>
            <a:r>
              <a:rPr lang="en-US" sz="2800" b="1" dirty="0">
                <a:solidFill>
                  <a:srgbClr val="00B050"/>
                </a:solidFill>
                <a:latin typeface="Cambria" panose="02040503050406030204" pitchFamily="18" charset="0"/>
                <a:ea typeface="Cambria" panose="02040503050406030204" pitchFamily="18" charset="0"/>
              </a:rPr>
              <a:t> </a:t>
            </a:r>
            <a:r>
              <a:rPr lang="en-US" sz="2800" b="1" dirty="0" err="1">
                <a:solidFill>
                  <a:srgbClr val="00B050"/>
                </a:solidFill>
                <a:latin typeface="Cambria" panose="02040503050406030204" pitchFamily="18" charset="0"/>
                <a:ea typeface="Cambria" panose="02040503050406030204" pitchFamily="18" charset="0"/>
              </a:rPr>
              <a:t>tình</a:t>
            </a:r>
            <a:r>
              <a:rPr lang="en-US" sz="2800" b="1" dirty="0">
                <a:solidFill>
                  <a:srgbClr val="00B050"/>
                </a:solidFill>
                <a:latin typeface="Cambria" panose="02040503050406030204" pitchFamily="18" charset="0"/>
                <a:ea typeface="Cambria" panose="02040503050406030204" pitchFamily="18" charset="0"/>
              </a:rPr>
              <a:t> </a:t>
            </a:r>
            <a:r>
              <a:rPr lang="en-US" sz="2800" b="1" dirty="0" err="1">
                <a:solidFill>
                  <a:srgbClr val="00B050"/>
                </a:solidFill>
                <a:latin typeface="Cambria" panose="02040503050406030204" pitchFamily="18" charset="0"/>
                <a:ea typeface="Cambria" panose="02040503050406030204" pitchFamily="18" charset="0"/>
              </a:rPr>
              <a:t>yêu</a:t>
            </a:r>
            <a:r>
              <a:rPr lang="en-US" sz="2800" b="1" dirty="0">
                <a:solidFill>
                  <a:srgbClr val="00B050"/>
                </a:solidFill>
                <a:latin typeface="Cambria" panose="02040503050406030204" pitchFamily="18" charset="0"/>
                <a:ea typeface="Cambria" panose="02040503050406030204" pitchFamily="18" charset="0"/>
              </a:rPr>
              <a:t> </a:t>
            </a:r>
            <a:r>
              <a:rPr lang="en-US" sz="2800" b="1" dirty="0" err="1">
                <a:solidFill>
                  <a:srgbClr val="00B050"/>
                </a:solidFill>
                <a:latin typeface="Cambria" panose="02040503050406030204" pitchFamily="18" charset="0"/>
                <a:ea typeface="Cambria" panose="02040503050406030204" pitchFamily="18" charset="0"/>
              </a:rPr>
              <a:t>đối</a:t>
            </a:r>
            <a:r>
              <a:rPr lang="en-US" sz="2800" b="1" dirty="0">
                <a:solidFill>
                  <a:srgbClr val="00B050"/>
                </a:solidFill>
                <a:latin typeface="Cambria" panose="02040503050406030204" pitchFamily="18" charset="0"/>
                <a:ea typeface="Cambria" panose="02040503050406030204" pitchFamily="18" charset="0"/>
              </a:rPr>
              <a:t> </a:t>
            </a:r>
            <a:r>
              <a:rPr lang="en-US" sz="2800" b="1" dirty="0" err="1">
                <a:solidFill>
                  <a:srgbClr val="00B050"/>
                </a:solidFill>
                <a:latin typeface="Cambria" panose="02040503050406030204" pitchFamily="18" charset="0"/>
                <a:ea typeface="Cambria" panose="02040503050406030204" pitchFamily="18" charset="0"/>
              </a:rPr>
              <a:t>với</a:t>
            </a:r>
            <a:r>
              <a:rPr lang="en-US" sz="2800" b="1" dirty="0">
                <a:solidFill>
                  <a:srgbClr val="00B050"/>
                </a:solidFill>
                <a:latin typeface="Cambria" panose="02040503050406030204" pitchFamily="18" charset="0"/>
                <a:ea typeface="Cambria" panose="02040503050406030204" pitchFamily="18" charset="0"/>
              </a:rPr>
              <a:t> </a:t>
            </a:r>
            <a:r>
              <a:rPr lang="en-US" sz="2800" b="1" dirty="0" err="1">
                <a:solidFill>
                  <a:srgbClr val="00B050"/>
                </a:solidFill>
                <a:latin typeface="Cambria" panose="02040503050406030204" pitchFamily="18" charset="0"/>
                <a:ea typeface="Cambria" panose="02040503050406030204" pitchFamily="18" charset="0"/>
              </a:rPr>
              <a:t>Tổ</a:t>
            </a:r>
            <a:r>
              <a:rPr lang="en-US" sz="2800" b="1" dirty="0">
                <a:solidFill>
                  <a:srgbClr val="00B050"/>
                </a:solidFill>
                <a:latin typeface="Cambria" panose="02040503050406030204" pitchFamily="18" charset="0"/>
                <a:ea typeface="Cambria" panose="02040503050406030204" pitchFamily="18" charset="0"/>
              </a:rPr>
              <a:t> </a:t>
            </a:r>
            <a:r>
              <a:rPr lang="en-US" sz="2800" b="1" dirty="0" err="1">
                <a:solidFill>
                  <a:srgbClr val="00B050"/>
                </a:solidFill>
                <a:latin typeface="Cambria" panose="02040503050406030204" pitchFamily="18" charset="0"/>
                <a:ea typeface="Cambria" panose="02040503050406030204" pitchFamily="18" charset="0"/>
              </a:rPr>
              <a:t>quốc</a:t>
            </a:r>
            <a:r>
              <a:rPr lang="en-US" sz="2800" b="1" dirty="0">
                <a:solidFill>
                  <a:srgbClr val="00B050"/>
                </a:solidFill>
                <a:latin typeface="Cambria" panose="02040503050406030204" pitchFamily="18" charset="0"/>
                <a:ea typeface="Cambria" panose="02040503050406030204" pitchFamily="18" charset="0"/>
              </a:rPr>
              <a:t>?</a:t>
            </a:r>
          </a:p>
        </p:txBody>
      </p:sp>
      <p:grpSp>
        <p:nvGrpSpPr>
          <p:cNvPr id="17" name="Google Shape;1023;p13">
            <a:extLst>
              <a:ext uri="{FF2B5EF4-FFF2-40B4-BE49-F238E27FC236}">
                <a16:creationId xmlns:a16="http://schemas.microsoft.com/office/drawing/2014/main" id="{8F300500-D458-4490-AC77-F28EA6C7C5D6}"/>
              </a:ext>
            </a:extLst>
          </p:cNvPr>
          <p:cNvGrpSpPr/>
          <p:nvPr/>
        </p:nvGrpSpPr>
        <p:grpSpPr>
          <a:xfrm>
            <a:off x="8069505" y="4496637"/>
            <a:ext cx="3113314" cy="1976330"/>
            <a:chOff x="5876916" y="975793"/>
            <a:chExt cx="4684259" cy="2641495"/>
          </a:xfrm>
        </p:grpSpPr>
        <p:grpSp>
          <p:nvGrpSpPr>
            <p:cNvPr id="18" name="Google Shape;1024;p13">
              <a:extLst>
                <a:ext uri="{FF2B5EF4-FFF2-40B4-BE49-F238E27FC236}">
                  <a16:creationId xmlns:a16="http://schemas.microsoft.com/office/drawing/2014/main" id="{767CE770-1EB1-4DB8-8C85-08A967D7EBE3}"/>
                </a:ext>
              </a:extLst>
            </p:cNvPr>
            <p:cNvGrpSpPr/>
            <p:nvPr/>
          </p:nvGrpSpPr>
          <p:grpSpPr>
            <a:xfrm>
              <a:off x="5876916" y="975793"/>
              <a:ext cx="4684259" cy="2113916"/>
              <a:chOff x="2387762" y="551055"/>
              <a:chExt cx="7051289" cy="3182111"/>
            </a:xfrm>
          </p:grpSpPr>
          <p:pic>
            <p:nvPicPr>
              <p:cNvPr id="20" name="Google Shape;1025;p13" descr="2">
                <a:extLst>
                  <a:ext uri="{FF2B5EF4-FFF2-40B4-BE49-F238E27FC236}">
                    <a16:creationId xmlns:a16="http://schemas.microsoft.com/office/drawing/2014/main" id="{0933EF17-D715-4C31-9E9D-5331028EA6AF}"/>
                  </a:ext>
                </a:extLst>
              </p:cNvPr>
              <p:cNvPicPr preferRelativeResize="0"/>
              <p:nvPr/>
            </p:nvPicPr>
            <p:blipFill rotWithShape="1">
              <a:blip r:embed="rId5">
                <a:alphaModFix/>
              </a:blip>
              <a:srcRect/>
              <a:stretch/>
            </p:blipFill>
            <p:spPr>
              <a:xfrm>
                <a:off x="4238307" y="551055"/>
                <a:ext cx="3689350" cy="3127375"/>
              </a:xfrm>
              <a:prstGeom prst="rect">
                <a:avLst/>
              </a:prstGeom>
              <a:noFill/>
              <a:ln>
                <a:noFill/>
              </a:ln>
            </p:spPr>
          </p:pic>
          <p:pic>
            <p:nvPicPr>
              <p:cNvPr id="21" name="Google Shape;1026;p13" descr="1">
                <a:extLst>
                  <a:ext uri="{FF2B5EF4-FFF2-40B4-BE49-F238E27FC236}">
                    <a16:creationId xmlns:a16="http://schemas.microsoft.com/office/drawing/2014/main" id="{75F685AD-289B-4790-8885-E05EE3CF049A}"/>
                  </a:ext>
                </a:extLst>
              </p:cNvPr>
              <p:cNvPicPr preferRelativeResize="0"/>
              <p:nvPr/>
            </p:nvPicPr>
            <p:blipFill rotWithShape="1">
              <a:blip r:embed="rId6">
                <a:alphaModFix/>
              </a:blip>
              <a:srcRect/>
              <a:stretch/>
            </p:blipFill>
            <p:spPr>
              <a:xfrm>
                <a:off x="5999058" y="790165"/>
                <a:ext cx="3439993" cy="2915633"/>
              </a:xfrm>
              <a:prstGeom prst="rect">
                <a:avLst/>
              </a:prstGeom>
              <a:noFill/>
              <a:ln>
                <a:noFill/>
              </a:ln>
            </p:spPr>
          </p:pic>
          <p:pic>
            <p:nvPicPr>
              <p:cNvPr id="22" name="Google Shape;1027;p13" descr="3">
                <a:extLst>
                  <a:ext uri="{FF2B5EF4-FFF2-40B4-BE49-F238E27FC236}">
                    <a16:creationId xmlns:a16="http://schemas.microsoft.com/office/drawing/2014/main" id="{1439A821-4FC5-4693-895B-3B875D07EBDE}"/>
                  </a:ext>
                </a:extLst>
              </p:cNvPr>
              <p:cNvPicPr preferRelativeResize="0"/>
              <p:nvPr/>
            </p:nvPicPr>
            <p:blipFill rotWithShape="1">
              <a:blip r:embed="rId7">
                <a:alphaModFix/>
              </a:blip>
              <a:srcRect/>
              <a:stretch/>
            </p:blipFill>
            <p:spPr>
              <a:xfrm flipH="1">
                <a:off x="2387762" y="872971"/>
                <a:ext cx="3374585" cy="2860195"/>
              </a:xfrm>
              <a:prstGeom prst="rect">
                <a:avLst/>
              </a:prstGeom>
              <a:noFill/>
              <a:ln>
                <a:noFill/>
              </a:ln>
            </p:spPr>
          </p:pic>
        </p:grpSp>
        <p:sp>
          <p:nvSpPr>
            <p:cNvPr id="19" name="Google Shape;1028;p13">
              <a:extLst>
                <a:ext uri="{FF2B5EF4-FFF2-40B4-BE49-F238E27FC236}">
                  <a16:creationId xmlns:a16="http://schemas.microsoft.com/office/drawing/2014/main" id="{473515BD-5866-4ADD-BD61-71F899F05357}"/>
                </a:ext>
              </a:extLst>
            </p:cNvPr>
            <p:cNvSpPr/>
            <p:nvPr/>
          </p:nvSpPr>
          <p:spPr>
            <a:xfrm>
              <a:off x="6714251" y="2510908"/>
              <a:ext cx="3495263" cy="1106380"/>
            </a:xfrm>
            <a:prstGeom prst="roundRect">
              <a:avLst>
                <a:gd name="adj" fmla="val 16667"/>
              </a:avLst>
            </a:prstGeom>
            <a:solidFill>
              <a:schemeClr val="lt1"/>
            </a:solidFill>
            <a:ln w="28575" cap="flat" cmpd="sng">
              <a:solidFill>
                <a:schemeClr val="accent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200" b="1" dirty="0" err="1">
                  <a:solidFill>
                    <a:srgbClr val="C00000"/>
                  </a:solidFill>
                  <a:latin typeface="Cambria" panose="02040503050406030204" pitchFamily="18" charset="0"/>
                  <a:ea typeface="Cambria" panose="02040503050406030204" pitchFamily="18" charset="0"/>
                  <a:cs typeface="Arial"/>
                  <a:sym typeface="Arial"/>
                </a:rPr>
                <a:t>Thảo</a:t>
              </a:r>
              <a:r>
                <a:rPr lang="en-US" sz="3200" b="1" dirty="0">
                  <a:solidFill>
                    <a:srgbClr val="C00000"/>
                  </a:solidFill>
                  <a:latin typeface="Cambria" panose="02040503050406030204" pitchFamily="18" charset="0"/>
                  <a:ea typeface="Cambria" panose="02040503050406030204" pitchFamily="18" charset="0"/>
                  <a:cs typeface="Arial"/>
                  <a:sym typeface="Arial"/>
                </a:rPr>
                <a:t> </a:t>
              </a:r>
              <a:r>
                <a:rPr lang="en-US" sz="3200" b="1" dirty="0" err="1">
                  <a:solidFill>
                    <a:srgbClr val="C00000"/>
                  </a:solidFill>
                  <a:latin typeface="Cambria" panose="02040503050406030204" pitchFamily="18" charset="0"/>
                  <a:ea typeface="Cambria" panose="02040503050406030204" pitchFamily="18" charset="0"/>
                  <a:cs typeface="Arial"/>
                  <a:sym typeface="Arial"/>
                </a:rPr>
                <a:t>luận</a:t>
              </a:r>
              <a:endParaRPr lang="en-US" sz="3200" b="1" dirty="0">
                <a:solidFill>
                  <a:srgbClr val="C00000"/>
                </a:solidFill>
                <a:latin typeface="Cambria" panose="02040503050406030204" pitchFamily="18" charset="0"/>
                <a:ea typeface="Cambria" panose="02040503050406030204" pitchFamily="18" charset="0"/>
                <a:cs typeface="Arial"/>
                <a:sym typeface="Arial"/>
              </a:endParaRPr>
            </a:p>
            <a:p>
              <a:pPr marL="0" marR="0" lvl="0" indent="0" algn="ctr" rtl="0">
                <a:spcBef>
                  <a:spcPts val="0"/>
                </a:spcBef>
                <a:spcAft>
                  <a:spcPts val="0"/>
                </a:spcAft>
                <a:buNone/>
              </a:pPr>
              <a:r>
                <a:rPr lang="en-US" sz="3200" b="1" dirty="0" err="1">
                  <a:solidFill>
                    <a:srgbClr val="C00000"/>
                  </a:solidFill>
                  <a:latin typeface="Cambria" panose="02040503050406030204" pitchFamily="18" charset="0"/>
                  <a:ea typeface="Cambria" panose="02040503050406030204" pitchFamily="18" charset="0"/>
                  <a:cs typeface="Arial"/>
                  <a:sym typeface="Arial"/>
                </a:rPr>
                <a:t>nhóm</a:t>
              </a:r>
              <a:r>
                <a:rPr lang="en-US" sz="3200" b="1" dirty="0">
                  <a:solidFill>
                    <a:srgbClr val="C00000"/>
                  </a:solidFill>
                  <a:latin typeface="Cambria" panose="02040503050406030204" pitchFamily="18" charset="0"/>
                  <a:ea typeface="Cambria" panose="02040503050406030204" pitchFamily="18" charset="0"/>
                  <a:cs typeface="Arial"/>
                  <a:sym typeface="Arial"/>
                </a:rPr>
                <a:t> 4</a:t>
              </a:r>
              <a:endParaRPr b="1" dirty="0">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72372986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9375265" y="2642197"/>
            <a:ext cx="894267" cy="1192347"/>
          </a:xfrm>
          <a:prstGeom prst="rect">
            <a:avLst/>
          </a:prstGeom>
          <a:noFill/>
          <a:ln>
            <a:noFill/>
          </a:ln>
        </p:spPr>
      </p:pic>
      <p:pic>
        <p:nvPicPr>
          <p:cNvPr id="55" name="Google Shape;55;p13"/>
          <p:cNvPicPr preferRelativeResize="0"/>
          <p:nvPr/>
        </p:nvPicPr>
        <p:blipFill>
          <a:blip r:embed="rId4">
            <a:alphaModFix/>
          </a:blip>
          <a:stretch>
            <a:fillRect/>
          </a:stretch>
        </p:blipFill>
        <p:spPr>
          <a:xfrm>
            <a:off x="0" y="1"/>
            <a:ext cx="12192001" cy="6858000"/>
          </a:xfrm>
          <a:prstGeom prst="rect">
            <a:avLst/>
          </a:prstGeom>
          <a:noFill/>
          <a:ln>
            <a:noFill/>
          </a:ln>
        </p:spPr>
      </p:pic>
      <p:pic>
        <p:nvPicPr>
          <p:cNvPr id="56" name="Google Shape;56;p13"/>
          <p:cNvPicPr preferRelativeResize="0"/>
          <p:nvPr/>
        </p:nvPicPr>
        <p:blipFill>
          <a:blip r:embed="rId5">
            <a:alphaModFix/>
          </a:blip>
          <a:stretch>
            <a:fillRect/>
          </a:stretch>
        </p:blipFill>
        <p:spPr>
          <a:xfrm>
            <a:off x="321438" y="1055084"/>
            <a:ext cx="2116968" cy="2316093"/>
          </a:xfrm>
          <a:prstGeom prst="rect">
            <a:avLst/>
          </a:prstGeom>
          <a:noFill/>
          <a:ln>
            <a:noFill/>
          </a:ln>
        </p:spPr>
      </p:pic>
      <p:pic>
        <p:nvPicPr>
          <p:cNvPr id="59" name="Google Shape;59;p13"/>
          <p:cNvPicPr preferRelativeResize="0"/>
          <p:nvPr/>
        </p:nvPicPr>
        <p:blipFill>
          <a:blip r:embed="rId6">
            <a:alphaModFix/>
          </a:blip>
          <a:stretch>
            <a:fillRect/>
          </a:stretch>
        </p:blipFill>
        <p:spPr>
          <a:xfrm>
            <a:off x="-90200" y="1"/>
            <a:ext cx="2762768" cy="1036033"/>
          </a:xfrm>
          <a:prstGeom prst="rect">
            <a:avLst/>
          </a:prstGeom>
          <a:noFill/>
          <a:ln>
            <a:noFill/>
          </a:ln>
        </p:spPr>
      </p:pic>
      <p:pic>
        <p:nvPicPr>
          <p:cNvPr id="60" name="Google Shape;60;p13"/>
          <p:cNvPicPr preferRelativeResize="0"/>
          <p:nvPr/>
        </p:nvPicPr>
        <p:blipFill>
          <a:blip r:embed="rId6">
            <a:alphaModFix/>
          </a:blip>
          <a:stretch>
            <a:fillRect/>
          </a:stretch>
        </p:blipFill>
        <p:spPr>
          <a:xfrm>
            <a:off x="2530467" y="1"/>
            <a:ext cx="2762768" cy="1036033"/>
          </a:xfrm>
          <a:prstGeom prst="rect">
            <a:avLst/>
          </a:prstGeom>
          <a:noFill/>
          <a:ln>
            <a:noFill/>
          </a:ln>
        </p:spPr>
      </p:pic>
      <p:pic>
        <p:nvPicPr>
          <p:cNvPr id="61" name="Google Shape;61;p13"/>
          <p:cNvPicPr preferRelativeResize="0"/>
          <p:nvPr/>
        </p:nvPicPr>
        <p:blipFill>
          <a:blip r:embed="rId6">
            <a:alphaModFix/>
          </a:blip>
          <a:stretch>
            <a:fillRect/>
          </a:stretch>
        </p:blipFill>
        <p:spPr>
          <a:xfrm>
            <a:off x="6808567" y="1"/>
            <a:ext cx="2762768" cy="1036033"/>
          </a:xfrm>
          <a:prstGeom prst="rect">
            <a:avLst/>
          </a:prstGeom>
          <a:noFill/>
          <a:ln>
            <a:noFill/>
          </a:ln>
        </p:spPr>
      </p:pic>
      <p:pic>
        <p:nvPicPr>
          <p:cNvPr id="62" name="Google Shape;62;p13"/>
          <p:cNvPicPr preferRelativeResize="0"/>
          <p:nvPr/>
        </p:nvPicPr>
        <p:blipFill>
          <a:blip r:embed="rId6">
            <a:alphaModFix/>
          </a:blip>
          <a:stretch>
            <a:fillRect/>
          </a:stretch>
        </p:blipFill>
        <p:spPr>
          <a:xfrm>
            <a:off x="9429233" y="1"/>
            <a:ext cx="2762768" cy="1036033"/>
          </a:xfrm>
          <a:prstGeom prst="rect">
            <a:avLst/>
          </a:prstGeom>
          <a:noFill/>
          <a:ln>
            <a:noFill/>
          </a:ln>
        </p:spPr>
      </p:pic>
      <p:pic>
        <p:nvPicPr>
          <p:cNvPr id="63" name="Google Shape;63;p13"/>
          <p:cNvPicPr preferRelativeResize="0"/>
          <p:nvPr/>
        </p:nvPicPr>
        <p:blipFill>
          <a:blip r:embed="rId7">
            <a:alphaModFix/>
          </a:blip>
          <a:stretch>
            <a:fillRect/>
          </a:stretch>
        </p:blipFill>
        <p:spPr>
          <a:xfrm>
            <a:off x="5383901" y="-100082"/>
            <a:ext cx="1333999" cy="1333999"/>
          </a:xfrm>
          <a:prstGeom prst="rect">
            <a:avLst/>
          </a:prstGeom>
          <a:noFill/>
          <a:ln>
            <a:noFill/>
          </a:ln>
        </p:spPr>
      </p:pic>
      <p:pic>
        <p:nvPicPr>
          <p:cNvPr id="64" name="Google Shape;64;p13"/>
          <p:cNvPicPr preferRelativeResize="0"/>
          <p:nvPr/>
        </p:nvPicPr>
        <p:blipFill>
          <a:blip r:embed="rId8">
            <a:alphaModFix/>
          </a:blip>
          <a:stretch>
            <a:fillRect/>
          </a:stretch>
        </p:blipFill>
        <p:spPr>
          <a:xfrm>
            <a:off x="140584" y="3705967"/>
            <a:ext cx="2330733" cy="2330733"/>
          </a:xfrm>
          <a:prstGeom prst="rect">
            <a:avLst/>
          </a:prstGeom>
          <a:noFill/>
          <a:ln>
            <a:noFill/>
          </a:ln>
        </p:spPr>
      </p:pic>
      <p:pic>
        <p:nvPicPr>
          <p:cNvPr id="45" name="Google Shape;87;p14">
            <a:extLst>
              <a:ext uri="{FF2B5EF4-FFF2-40B4-BE49-F238E27FC236}">
                <a16:creationId xmlns:a16="http://schemas.microsoft.com/office/drawing/2014/main" id="{D36BBD45-F213-4F68-B37B-AC56AF0EF7B9}"/>
              </a:ext>
            </a:extLst>
          </p:cNvPr>
          <p:cNvPicPr preferRelativeResize="0"/>
          <p:nvPr/>
        </p:nvPicPr>
        <p:blipFill>
          <a:blip r:embed="rId9">
            <a:alphaModFix/>
          </a:blip>
          <a:stretch>
            <a:fillRect/>
          </a:stretch>
        </p:blipFill>
        <p:spPr>
          <a:xfrm>
            <a:off x="3065113" y="974663"/>
            <a:ext cx="6371708" cy="3791229"/>
          </a:xfrm>
          <a:prstGeom prst="rect">
            <a:avLst/>
          </a:prstGeom>
          <a:noFill/>
          <a:ln>
            <a:noFill/>
          </a:ln>
        </p:spPr>
      </p:pic>
      <p:sp>
        <p:nvSpPr>
          <p:cNvPr id="47" name="Google Shape;95;p14">
            <a:extLst>
              <a:ext uri="{FF2B5EF4-FFF2-40B4-BE49-F238E27FC236}">
                <a16:creationId xmlns:a16="http://schemas.microsoft.com/office/drawing/2014/main" id="{3E0DA39B-87D4-493D-B09A-A5B0539A1CD2}"/>
              </a:ext>
            </a:extLst>
          </p:cNvPr>
          <p:cNvSpPr txBox="1"/>
          <p:nvPr/>
        </p:nvSpPr>
        <p:spPr>
          <a:xfrm>
            <a:off x="3322859" y="1130744"/>
            <a:ext cx="5856134" cy="3236394"/>
          </a:xfrm>
          <a:prstGeom prst="rect">
            <a:avLst/>
          </a:prstGeom>
          <a:solidFill>
            <a:srgbClr val="FFFFFF"/>
          </a:solidFill>
          <a:ln>
            <a:noFill/>
          </a:ln>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4667" b="1" i="0" u="none" strike="noStrike" kern="0" cap="none" spc="0" normalizeH="0" baseline="0" noProof="0">
              <a:ln>
                <a:noFill/>
              </a:ln>
              <a:solidFill>
                <a:srgbClr val="FFFF00"/>
              </a:solidFill>
              <a:effectLst/>
              <a:uLnTx/>
              <a:uFillTx/>
              <a:latin typeface="Georgia"/>
              <a:ea typeface="Georgia"/>
              <a:cs typeface="Georgia"/>
              <a:sym typeface="Georgia"/>
            </a:endParaRPr>
          </a:p>
        </p:txBody>
      </p:sp>
      <p:pic>
        <p:nvPicPr>
          <p:cNvPr id="95" name="Google Shape;81;p14">
            <a:extLst>
              <a:ext uri="{FF2B5EF4-FFF2-40B4-BE49-F238E27FC236}">
                <a16:creationId xmlns:a16="http://schemas.microsoft.com/office/drawing/2014/main" id="{41963B24-EFB3-481D-B566-FACAC77F48AA}"/>
              </a:ext>
            </a:extLst>
          </p:cNvPr>
          <p:cNvPicPr preferRelativeResize="0"/>
          <p:nvPr/>
        </p:nvPicPr>
        <p:blipFill>
          <a:blip r:embed="rId10">
            <a:alphaModFix/>
          </a:blip>
          <a:stretch>
            <a:fillRect/>
          </a:stretch>
        </p:blipFill>
        <p:spPr>
          <a:xfrm>
            <a:off x="10944963" y="1194857"/>
            <a:ext cx="1091037" cy="1328842"/>
          </a:xfrm>
          <a:prstGeom prst="rect">
            <a:avLst/>
          </a:prstGeom>
          <a:noFill/>
          <a:ln w="38100" cap="flat" cmpd="sng">
            <a:solidFill>
              <a:srgbClr val="666666"/>
            </a:solidFill>
            <a:prstDash val="solid"/>
            <a:round/>
            <a:headEnd type="none" w="sm" len="sm"/>
            <a:tailEnd type="none" w="sm" len="sm"/>
          </a:ln>
        </p:spPr>
      </p:pic>
      <p:pic>
        <p:nvPicPr>
          <p:cNvPr id="96" name="Google Shape;82;p14">
            <a:extLst>
              <a:ext uri="{FF2B5EF4-FFF2-40B4-BE49-F238E27FC236}">
                <a16:creationId xmlns:a16="http://schemas.microsoft.com/office/drawing/2014/main" id="{526CF1DF-E40C-44BF-835B-EAD31A2112F5}"/>
              </a:ext>
            </a:extLst>
          </p:cNvPr>
          <p:cNvPicPr preferRelativeResize="0"/>
          <p:nvPr/>
        </p:nvPicPr>
        <p:blipFill rotWithShape="1">
          <a:blip r:embed="rId11">
            <a:alphaModFix/>
          </a:blip>
          <a:srcRect l="13052" t="3784" r="13119" b="3450"/>
          <a:stretch/>
        </p:blipFill>
        <p:spPr>
          <a:xfrm>
            <a:off x="9663256" y="1211636"/>
            <a:ext cx="1091038" cy="1360728"/>
          </a:xfrm>
          <a:prstGeom prst="rect">
            <a:avLst/>
          </a:prstGeom>
          <a:noFill/>
          <a:ln w="38100" cap="flat" cmpd="sng">
            <a:solidFill>
              <a:srgbClr val="666666"/>
            </a:solidFill>
            <a:prstDash val="solid"/>
            <a:round/>
            <a:headEnd type="none" w="sm" len="sm"/>
            <a:tailEnd type="none" w="sm" len="sm"/>
          </a:ln>
        </p:spPr>
      </p:pic>
      <p:pic>
        <p:nvPicPr>
          <p:cNvPr id="20" name="Picture 19">
            <a:extLst>
              <a:ext uri="{FF2B5EF4-FFF2-40B4-BE49-F238E27FC236}">
                <a16:creationId xmlns:a16="http://schemas.microsoft.com/office/drawing/2014/main" id="{B5EE0D9C-F92A-4408-9D5D-8DC38946A186}"/>
              </a:ext>
            </a:extLst>
          </p:cNvPr>
          <p:cNvPicPr>
            <a:picLocks noChangeAspect="1"/>
          </p:cNvPicPr>
          <p:nvPr/>
        </p:nvPicPr>
        <p:blipFill>
          <a:blip r:embed="rId12"/>
          <a:stretch>
            <a:fillRect/>
          </a:stretch>
        </p:blipFill>
        <p:spPr>
          <a:xfrm>
            <a:off x="3675595" y="2134776"/>
            <a:ext cx="4945599" cy="665751"/>
          </a:xfrm>
          <a:prstGeom prst="rect">
            <a:avLst/>
          </a:prstGeom>
        </p:spPr>
      </p:pic>
      <p:pic>
        <p:nvPicPr>
          <p:cNvPr id="1026" name="Picture 2" descr="Feliz Menino Bonitinho Garoto Com Idéia De Luz | Art drawings for kids,  School art activities, Back to school art activity"/>
          <p:cNvPicPr>
            <a:picLocks noChangeAspect="1" noChangeArrowheads="1"/>
          </p:cNvPicPr>
          <p:nvPr/>
        </p:nvPicPr>
        <p:blipFill>
          <a:blip r:embed="rId13">
            <a:extLst>
              <a:ext uri="{BEBA8EAE-BF5A-486C-A8C5-ECC9F3942E4B}">
                <a14:imgProps xmlns:a14="http://schemas.microsoft.com/office/drawing/2010/main">
                  <a14:imgLayer r:embed="rId14">
                    <a14:imgEffect>
                      <a14:backgroundRemoval t="9869" b="100000" l="9904" r="89936">
                        <a14:foregroundMark x1="44569" y1="44702" x2="44569" y2="44702"/>
                        <a14:foregroundMark x1="45687" y1="45283" x2="46006" y2="53266"/>
                        <a14:foregroundMark x1="59425" y1="45283" x2="58147" y2="54572"/>
                        <a14:foregroundMark x1="54633" y1="79390" x2="57508" y2="85341"/>
                        <a14:foregroundMark x1="48243" y1="79826" x2="43291" y2="88824"/>
                        <a14:foregroundMark x1="57029" y1="86938" x2="65335" y2="90131"/>
                      </a14:backgroundRemoval>
                    </a14:imgEffect>
                  </a14:imgLayer>
                </a14:imgProps>
              </a:ext>
              <a:ext uri="{28A0092B-C50C-407E-A947-70E740481C1C}">
                <a14:useLocalDpi xmlns:a14="http://schemas.microsoft.com/office/drawing/2010/main" val="0"/>
              </a:ext>
            </a:extLst>
          </a:blip>
          <a:srcRect/>
          <a:stretch>
            <a:fillRect/>
          </a:stretch>
        </p:blipFill>
        <p:spPr bwMode="auto">
          <a:xfrm>
            <a:off x="6905067" y="2840826"/>
            <a:ext cx="3849227" cy="4236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695378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1371" y="-914400"/>
            <a:ext cx="14140542" cy="7619877"/>
            <a:chOff x="9835" y="-455139"/>
            <a:chExt cx="12341727" cy="7040873"/>
          </a:xfrm>
        </p:grpSpPr>
        <p:grpSp>
          <p:nvGrpSpPr>
            <p:cNvPr id="8" name="组合 7"/>
            <p:cNvGrpSpPr/>
            <p:nvPr/>
          </p:nvGrpSpPr>
          <p:grpSpPr>
            <a:xfrm>
              <a:off x="9835" y="-455139"/>
              <a:ext cx="12341727" cy="3971541"/>
              <a:chOff x="9835" y="-455139"/>
              <a:chExt cx="12341727" cy="3971541"/>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46" name="图片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grpSp>
        <p:pic>
          <p:nvPicPr>
            <p:cNvPr id="58" name="图片 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0753" y="357835"/>
              <a:ext cx="10468263" cy="6227899"/>
            </a:xfrm>
            <a:prstGeom prst="rect">
              <a:avLst/>
            </a:prstGeom>
          </p:spPr>
        </p:pic>
      </p:grpSp>
      <p:pic>
        <p:nvPicPr>
          <p:cNvPr id="3" name="Picture 2">
            <a:extLst>
              <a:ext uri="{FF2B5EF4-FFF2-40B4-BE49-F238E27FC236}">
                <a16:creationId xmlns:a16="http://schemas.microsoft.com/office/drawing/2014/main" id="{CDFAB5C2-2BAD-4D8C-BD61-A315D186CE2C}"/>
              </a:ext>
            </a:extLst>
          </p:cNvPr>
          <p:cNvPicPr>
            <a:picLocks noChangeAspect="1"/>
          </p:cNvPicPr>
          <p:nvPr/>
        </p:nvPicPr>
        <p:blipFill>
          <a:blip r:embed="rId7"/>
          <a:stretch>
            <a:fillRect/>
          </a:stretch>
        </p:blipFill>
        <p:spPr>
          <a:xfrm>
            <a:off x="346302" y="658927"/>
            <a:ext cx="6296025" cy="2676525"/>
          </a:xfrm>
          <a:prstGeom prst="rect">
            <a:avLst/>
          </a:prstGeom>
        </p:spPr>
      </p:pic>
      <p:grpSp>
        <p:nvGrpSpPr>
          <p:cNvPr id="10" name="Group 9">
            <a:extLst>
              <a:ext uri="{FF2B5EF4-FFF2-40B4-BE49-F238E27FC236}">
                <a16:creationId xmlns:a16="http://schemas.microsoft.com/office/drawing/2014/main" id="{E5E482F0-AF07-432E-9E60-B4464C7994CB}"/>
              </a:ext>
            </a:extLst>
          </p:cNvPr>
          <p:cNvGrpSpPr/>
          <p:nvPr/>
        </p:nvGrpSpPr>
        <p:grpSpPr>
          <a:xfrm>
            <a:off x="5867400" y="3335452"/>
            <a:ext cx="6171002" cy="2133222"/>
            <a:chOff x="5867400" y="3335452"/>
            <a:chExt cx="6171002" cy="2133222"/>
          </a:xfrm>
        </p:grpSpPr>
        <p:grpSp>
          <p:nvGrpSpPr>
            <p:cNvPr id="26" name="Group 25">
              <a:extLst>
                <a:ext uri="{FF2B5EF4-FFF2-40B4-BE49-F238E27FC236}">
                  <a16:creationId xmlns:a16="http://schemas.microsoft.com/office/drawing/2014/main" id="{67B993D4-DA0B-4D1F-B0FC-203EE3F4A789}"/>
                </a:ext>
              </a:extLst>
            </p:cNvPr>
            <p:cNvGrpSpPr/>
            <p:nvPr/>
          </p:nvGrpSpPr>
          <p:grpSpPr>
            <a:xfrm>
              <a:off x="5867400" y="3335452"/>
              <a:ext cx="6171002" cy="2133222"/>
              <a:chOff x="4436414" y="1551563"/>
              <a:chExt cx="7327378" cy="4327762"/>
            </a:xfrm>
          </p:grpSpPr>
          <p:sp>
            <p:nvSpPr>
              <p:cNvPr id="27" name="Rectangle: Diagonal Corners Rounded 26">
                <a:extLst>
                  <a:ext uri="{FF2B5EF4-FFF2-40B4-BE49-F238E27FC236}">
                    <a16:creationId xmlns:a16="http://schemas.microsoft.com/office/drawing/2014/main" id="{E4498616-6FCF-432C-8427-0A00C9089138}"/>
                  </a:ext>
                </a:extLst>
              </p:cNvPr>
              <p:cNvSpPr/>
              <p:nvPr/>
            </p:nvSpPr>
            <p:spPr>
              <a:xfrm flipH="1">
                <a:off x="4572001" y="1676401"/>
                <a:ext cx="7191791" cy="4202924"/>
              </a:xfrm>
              <a:prstGeom prst="round2DiagRect">
                <a:avLst>
                  <a:gd name="adj1" fmla="val 34172"/>
                  <a:gd name="adj2" fmla="val 71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Diagonal Corners Rounded 27">
                <a:extLst>
                  <a:ext uri="{FF2B5EF4-FFF2-40B4-BE49-F238E27FC236}">
                    <a16:creationId xmlns:a16="http://schemas.microsoft.com/office/drawing/2014/main" id="{2C0FB746-7AF4-4F94-BE14-CCA14169F250}"/>
                  </a:ext>
                </a:extLst>
              </p:cNvPr>
              <p:cNvSpPr/>
              <p:nvPr/>
            </p:nvSpPr>
            <p:spPr>
              <a:xfrm flipH="1">
                <a:off x="4436414" y="1551563"/>
                <a:ext cx="7155053" cy="4133089"/>
              </a:xfrm>
              <a:prstGeom prst="round2DiagRect">
                <a:avLst>
                  <a:gd name="adj1" fmla="val 30812"/>
                  <a:gd name="adj2" fmla="val 7179"/>
                </a:avLst>
              </a:prstGeom>
              <a:noFill/>
              <a:ln w="76200">
                <a:solidFill>
                  <a:srgbClr val="FFC2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TextBox 28">
              <a:extLst>
                <a:ext uri="{FF2B5EF4-FFF2-40B4-BE49-F238E27FC236}">
                  <a16:creationId xmlns:a16="http://schemas.microsoft.com/office/drawing/2014/main" id="{0C78DC20-B68E-4E97-90CD-106A094EEA02}"/>
                </a:ext>
              </a:extLst>
            </p:cNvPr>
            <p:cNvSpPr txBox="1"/>
            <p:nvPr/>
          </p:nvSpPr>
          <p:spPr>
            <a:xfrm>
              <a:off x="5997596" y="3692365"/>
              <a:ext cx="5765480" cy="1323439"/>
            </a:xfrm>
            <a:prstGeom prst="rect">
              <a:avLst/>
            </a:prstGeom>
            <a:noFill/>
          </p:spPr>
          <p:txBody>
            <a:bodyPr wrap="square" rtlCol="0">
              <a:spAutoFit/>
            </a:bodyPr>
            <a:lstStyle/>
            <a:p>
              <a:pPr algn="ctr"/>
              <a:r>
                <a:rPr lang="en-US" sz="4000" b="1" dirty="0" err="1">
                  <a:solidFill>
                    <a:srgbClr val="FF0000"/>
                  </a:solidFill>
                </a:rPr>
                <a:t>Thể</a:t>
              </a:r>
              <a:r>
                <a:rPr lang="en-US" sz="4000" b="1" dirty="0">
                  <a:solidFill>
                    <a:srgbClr val="FF0000"/>
                  </a:solidFill>
                </a:rPr>
                <a:t> </a:t>
              </a:r>
              <a:r>
                <a:rPr lang="en-US" sz="4000" b="1" dirty="0" err="1">
                  <a:solidFill>
                    <a:srgbClr val="FF0000"/>
                  </a:solidFill>
                </a:rPr>
                <a:t>hiện</a:t>
              </a:r>
              <a:r>
                <a:rPr lang="en-US" sz="4000" b="1" dirty="0">
                  <a:solidFill>
                    <a:srgbClr val="FF0000"/>
                  </a:solidFill>
                </a:rPr>
                <a:t> </a:t>
              </a:r>
              <a:r>
                <a:rPr lang="en-US" sz="4000" b="1" dirty="0" err="1">
                  <a:solidFill>
                    <a:srgbClr val="FF0000"/>
                  </a:solidFill>
                </a:rPr>
                <a:t>việc</a:t>
              </a:r>
              <a:r>
                <a:rPr lang="en-US" sz="4000" b="1" dirty="0">
                  <a:solidFill>
                    <a:srgbClr val="FF0000"/>
                  </a:solidFill>
                </a:rPr>
                <a:t> </a:t>
              </a:r>
              <a:r>
                <a:rPr lang="en-US" sz="4000" b="1" dirty="0" err="1">
                  <a:solidFill>
                    <a:srgbClr val="FF0000"/>
                  </a:solidFill>
                </a:rPr>
                <a:t>yêu</a:t>
              </a:r>
              <a:r>
                <a:rPr lang="en-US" sz="4000" b="1" dirty="0">
                  <a:solidFill>
                    <a:srgbClr val="FF0000"/>
                  </a:solidFill>
                </a:rPr>
                <a:t> </a:t>
              </a:r>
              <a:r>
                <a:rPr lang="en-US" sz="4000" b="1" dirty="0" err="1">
                  <a:solidFill>
                    <a:srgbClr val="FF0000"/>
                  </a:solidFill>
                </a:rPr>
                <a:t>quý</a:t>
              </a:r>
              <a:r>
                <a:rPr lang="en-US" sz="4000" b="1" dirty="0">
                  <a:solidFill>
                    <a:srgbClr val="FF0000"/>
                  </a:solidFill>
                </a:rPr>
                <a:t>, </a:t>
              </a:r>
              <a:r>
                <a:rPr lang="en-US" sz="4000" b="1" dirty="0" err="1">
                  <a:solidFill>
                    <a:srgbClr val="FF0000"/>
                  </a:solidFill>
                </a:rPr>
                <a:t>bảo</a:t>
              </a:r>
              <a:r>
                <a:rPr lang="en-US" sz="4000" b="1" dirty="0">
                  <a:solidFill>
                    <a:srgbClr val="FF0000"/>
                  </a:solidFill>
                </a:rPr>
                <a:t> </a:t>
              </a:r>
              <a:r>
                <a:rPr lang="en-US" sz="4000" b="1" dirty="0" err="1">
                  <a:solidFill>
                    <a:srgbClr val="FF0000"/>
                  </a:solidFill>
                </a:rPr>
                <a:t>vệ</a:t>
              </a:r>
              <a:r>
                <a:rPr lang="en-US" sz="4000" b="1" dirty="0">
                  <a:solidFill>
                    <a:srgbClr val="FF0000"/>
                  </a:solidFill>
                </a:rPr>
                <a:t> </a:t>
              </a:r>
              <a:r>
                <a:rPr lang="en-US" sz="4000" b="1" dirty="0" err="1">
                  <a:solidFill>
                    <a:srgbClr val="FF0000"/>
                  </a:solidFill>
                </a:rPr>
                <a:t>thiên</a:t>
              </a:r>
              <a:r>
                <a:rPr lang="en-US" sz="4000" b="1" dirty="0">
                  <a:solidFill>
                    <a:srgbClr val="FF0000"/>
                  </a:solidFill>
                </a:rPr>
                <a:t> </a:t>
              </a:r>
              <a:r>
                <a:rPr lang="en-US" sz="4000" b="1" dirty="0" err="1">
                  <a:solidFill>
                    <a:srgbClr val="FF0000"/>
                  </a:solidFill>
                </a:rPr>
                <a:t>nhiên</a:t>
              </a:r>
              <a:r>
                <a:rPr lang="en-US" sz="4000" b="1" dirty="0">
                  <a:solidFill>
                    <a:srgbClr val="FF0000"/>
                  </a:solidFill>
                </a:rPr>
                <a:t>.</a:t>
              </a:r>
            </a:p>
          </p:txBody>
        </p:sp>
      </p:grpSp>
      <p:pic>
        <p:nvPicPr>
          <p:cNvPr id="4" name="Picture 3">
            <a:extLst>
              <a:ext uri="{FF2B5EF4-FFF2-40B4-BE49-F238E27FC236}">
                <a16:creationId xmlns:a16="http://schemas.microsoft.com/office/drawing/2014/main" id="{05369E87-EF5D-476E-A7CC-84EFC63C9C1C}"/>
              </a:ext>
            </a:extLst>
          </p:cNvPr>
          <p:cNvPicPr>
            <a:picLocks noChangeAspect="1"/>
          </p:cNvPicPr>
          <p:nvPr/>
        </p:nvPicPr>
        <p:blipFill>
          <a:blip r:embed="rId8"/>
          <a:stretch>
            <a:fillRect/>
          </a:stretch>
        </p:blipFill>
        <p:spPr>
          <a:xfrm>
            <a:off x="1540090" y="3522549"/>
            <a:ext cx="3325824" cy="2606408"/>
          </a:xfrm>
          <a:prstGeom prst="rect">
            <a:avLst/>
          </a:prstGeom>
        </p:spPr>
      </p:pic>
    </p:spTree>
    <p:extLst>
      <p:ext uri="{BB962C8B-B14F-4D97-AF65-F5344CB8AC3E}">
        <p14:creationId xmlns:p14="http://schemas.microsoft.com/office/powerpoint/2010/main" val="1592674344"/>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1371" y="-914400"/>
            <a:ext cx="14140542" cy="7619877"/>
            <a:chOff x="9835" y="-455139"/>
            <a:chExt cx="12341727" cy="7040873"/>
          </a:xfrm>
        </p:grpSpPr>
        <p:grpSp>
          <p:nvGrpSpPr>
            <p:cNvPr id="8" name="组合 7"/>
            <p:cNvGrpSpPr/>
            <p:nvPr/>
          </p:nvGrpSpPr>
          <p:grpSpPr>
            <a:xfrm>
              <a:off x="9835" y="-455139"/>
              <a:ext cx="12341727" cy="3971541"/>
              <a:chOff x="9835" y="-455139"/>
              <a:chExt cx="12341727" cy="3971541"/>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46" name="图片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grpSp>
        <p:pic>
          <p:nvPicPr>
            <p:cNvPr id="58" name="图片 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0753" y="357835"/>
              <a:ext cx="10468263" cy="6227899"/>
            </a:xfrm>
            <a:prstGeom prst="rect">
              <a:avLst/>
            </a:prstGeom>
          </p:spPr>
        </p:pic>
      </p:grpSp>
      <p:grpSp>
        <p:nvGrpSpPr>
          <p:cNvPr id="10" name="Group 9">
            <a:extLst>
              <a:ext uri="{FF2B5EF4-FFF2-40B4-BE49-F238E27FC236}">
                <a16:creationId xmlns:a16="http://schemas.microsoft.com/office/drawing/2014/main" id="{E5E482F0-AF07-432E-9E60-B4464C7994CB}"/>
              </a:ext>
            </a:extLst>
          </p:cNvPr>
          <p:cNvGrpSpPr/>
          <p:nvPr/>
        </p:nvGrpSpPr>
        <p:grpSpPr>
          <a:xfrm>
            <a:off x="5867400" y="3335452"/>
            <a:ext cx="6171002" cy="2133222"/>
            <a:chOff x="5867400" y="3335452"/>
            <a:chExt cx="6171002" cy="2133222"/>
          </a:xfrm>
        </p:grpSpPr>
        <p:grpSp>
          <p:nvGrpSpPr>
            <p:cNvPr id="26" name="Group 25">
              <a:extLst>
                <a:ext uri="{FF2B5EF4-FFF2-40B4-BE49-F238E27FC236}">
                  <a16:creationId xmlns:a16="http://schemas.microsoft.com/office/drawing/2014/main" id="{67B993D4-DA0B-4D1F-B0FC-203EE3F4A789}"/>
                </a:ext>
              </a:extLst>
            </p:cNvPr>
            <p:cNvGrpSpPr/>
            <p:nvPr/>
          </p:nvGrpSpPr>
          <p:grpSpPr>
            <a:xfrm>
              <a:off x="5867400" y="3335452"/>
              <a:ext cx="6171002" cy="2133222"/>
              <a:chOff x="4436414" y="1551563"/>
              <a:chExt cx="7327378" cy="4327762"/>
            </a:xfrm>
          </p:grpSpPr>
          <p:sp>
            <p:nvSpPr>
              <p:cNvPr id="27" name="Rectangle: Diagonal Corners Rounded 26">
                <a:extLst>
                  <a:ext uri="{FF2B5EF4-FFF2-40B4-BE49-F238E27FC236}">
                    <a16:creationId xmlns:a16="http://schemas.microsoft.com/office/drawing/2014/main" id="{E4498616-6FCF-432C-8427-0A00C9089138}"/>
                  </a:ext>
                </a:extLst>
              </p:cNvPr>
              <p:cNvSpPr/>
              <p:nvPr/>
            </p:nvSpPr>
            <p:spPr>
              <a:xfrm flipH="1">
                <a:off x="4572001" y="1676401"/>
                <a:ext cx="7191791" cy="4202924"/>
              </a:xfrm>
              <a:prstGeom prst="round2DiagRect">
                <a:avLst>
                  <a:gd name="adj1" fmla="val 34172"/>
                  <a:gd name="adj2" fmla="val 71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8" name="Rectangle: Diagonal Corners Rounded 27">
                <a:extLst>
                  <a:ext uri="{FF2B5EF4-FFF2-40B4-BE49-F238E27FC236}">
                    <a16:creationId xmlns:a16="http://schemas.microsoft.com/office/drawing/2014/main" id="{2C0FB746-7AF4-4F94-BE14-CCA14169F250}"/>
                  </a:ext>
                </a:extLst>
              </p:cNvPr>
              <p:cNvSpPr/>
              <p:nvPr/>
            </p:nvSpPr>
            <p:spPr>
              <a:xfrm flipH="1">
                <a:off x="4436414" y="1551563"/>
                <a:ext cx="7155053" cy="4133089"/>
              </a:xfrm>
              <a:prstGeom prst="round2DiagRect">
                <a:avLst>
                  <a:gd name="adj1" fmla="val 30812"/>
                  <a:gd name="adj2" fmla="val 7179"/>
                </a:avLst>
              </a:prstGeom>
              <a:noFill/>
              <a:ln w="76200">
                <a:solidFill>
                  <a:srgbClr val="FFC2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9" name="TextBox 28">
              <a:extLst>
                <a:ext uri="{FF2B5EF4-FFF2-40B4-BE49-F238E27FC236}">
                  <a16:creationId xmlns:a16="http://schemas.microsoft.com/office/drawing/2014/main" id="{0C78DC20-B68E-4E97-90CD-106A094EEA02}"/>
                </a:ext>
              </a:extLst>
            </p:cNvPr>
            <p:cNvSpPr txBox="1"/>
            <p:nvPr/>
          </p:nvSpPr>
          <p:spPr>
            <a:xfrm>
              <a:off x="5977332" y="3561277"/>
              <a:ext cx="5765480" cy="1743106"/>
            </a:xfrm>
            <a:prstGeom prst="rect">
              <a:avLst/>
            </a:prstGeom>
            <a:noFill/>
          </p:spPr>
          <p:txBody>
            <a:bodyPr wrap="square" rtlCol="0">
              <a:spAutoFit/>
            </a:bodyPr>
            <a:lstStyle/>
            <a:p>
              <a:pPr marL="0" marR="0" algn="ctr">
                <a:lnSpc>
                  <a:spcPct val="115000"/>
                </a:lnSpc>
                <a:spcBef>
                  <a:spcPts val="0"/>
                </a:spcBef>
                <a:spcAft>
                  <a:spcPts val="0"/>
                </a:spcAft>
              </a:pPr>
              <a:r>
                <a:rPr lang="en-US" sz="3200" b="1" dirty="0" err="1">
                  <a:solidFill>
                    <a:srgbClr val="FF0000"/>
                  </a:solidFill>
                  <a:effectLst/>
                  <a:latin typeface="Arial" panose="020B0604020202020204" pitchFamily="34" charset="0"/>
                  <a:ea typeface="Times New Roman" panose="02020603050405020304" pitchFamily="18" charset="0"/>
                  <a:cs typeface="Arial" panose="020B0604020202020204" pitchFamily="34" charset="0"/>
                </a:rPr>
                <a:t>Thể</a:t>
              </a:r>
              <a:r>
                <a:rPr lang="en-US" sz="32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FF0000"/>
                  </a:solidFill>
                  <a:effectLst/>
                  <a:latin typeface="Arial" panose="020B0604020202020204" pitchFamily="34" charset="0"/>
                  <a:ea typeface="Times New Roman" panose="02020603050405020304" pitchFamily="18" charset="0"/>
                  <a:cs typeface="Arial" panose="020B0604020202020204" pitchFamily="34" charset="0"/>
                </a:rPr>
                <a:t>hiện</a:t>
              </a:r>
              <a:r>
                <a:rPr lang="en-US" sz="32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FF0000"/>
                  </a:solidFill>
                  <a:effectLst/>
                  <a:latin typeface="Arial" panose="020B0604020202020204" pitchFamily="34" charset="0"/>
                  <a:ea typeface="Times New Roman" panose="02020603050405020304" pitchFamily="18" charset="0"/>
                  <a:cs typeface="Arial" panose="020B0604020202020204" pitchFamily="34" charset="0"/>
                </a:rPr>
                <a:t>sự</a:t>
              </a:r>
              <a:r>
                <a:rPr lang="en-US" sz="32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FF0000"/>
                  </a:solidFill>
                  <a:effectLst/>
                  <a:latin typeface="Arial" panose="020B0604020202020204" pitchFamily="34" charset="0"/>
                  <a:ea typeface="Times New Roman" panose="02020603050405020304" pitchFamily="18" charset="0"/>
                  <a:cs typeface="Arial" panose="020B0604020202020204" pitchFamily="34" charset="0"/>
                </a:rPr>
                <a:t>trân</a:t>
              </a:r>
              <a:r>
                <a:rPr lang="en-US" sz="32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FF0000"/>
                  </a:solidFill>
                  <a:effectLst/>
                  <a:latin typeface="Arial" panose="020B0604020202020204" pitchFamily="34" charset="0"/>
                  <a:ea typeface="Times New Roman" panose="02020603050405020304" pitchFamily="18" charset="0"/>
                  <a:cs typeface="Arial" panose="020B0604020202020204" pitchFamily="34" charset="0"/>
                </a:rPr>
                <a:t>trọng</a:t>
              </a:r>
              <a:r>
                <a:rPr lang="en-US" sz="32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FF0000"/>
                  </a:solidFill>
                  <a:effectLst/>
                  <a:latin typeface="Arial" panose="020B0604020202020204" pitchFamily="34" charset="0"/>
                  <a:ea typeface="Times New Roman" panose="02020603050405020304" pitchFamily="18" charset="0"/>
                  <a:cs typeface="Arial" panose="020B0604020202020204" pitchFamily="34" charset="0"/>
                </a:rPr>
                <a:t>và</a:t>
              </a:r>
              <a:r>
                <a:rPr lang="en-US" sz="32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FF0000"/>
                  </a:solidFill>
                  <a:effectLst/>
                  <a:latin typeface="Arial" panose="020B0604020202020204" pitchFamily="34" charset="0"/>
                  <a:ea typeface="Times New Roman" panose="02020603050405020304" pitchFamily="18" charset="0"/>
                  <a:cs typeface="Arial" panose="020B0604020202020204" pitchFamily="34" charset="0"/>
                </a:rPr>
                <a:t>tự</a:t>
              </a:r>
              <a:r>
                <a:rPr lang="en-US" sz="32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FF0000"/>
                  </a:solidFill>
                  <a:effectLst/>
                  <a:latin typeface="Arial" panose="020B0604020202020204" pitchFamily="34" charset="0"/>
                  <a:ea typeface="Times New Roman" panose="02020603050405020304" pitchFamily="18" charset="0"/>
                  <a:cs typeface="Arial" panose="020B0604020202020204" pitchFamily="34" charset="0"/>
                </a:rPr>
                <a:t>hào</a:t>
              </a:r>
              <a:r>
                <a:rPr lang="en-US" sz="32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FF0000"/>
                  </a:solidFill>
                  <a:effectLst/>
                  <a:latin typeface="Arial" panose="020B0604020202020204" pitchFamily="34" charset="0"/>
                  <a:ea typeface="Times New Roman" panose="02020603050405020304" pitchFamily="18" charset="0"/>
                  <a:cs typeface="Arial" panose="020B0604020202020204" pitchFamily="34" charset="0"/>
                </a:rPr>
                <a:t>về</a:t>
              </a:r>
              <a:r>
                <a:rPr lang="en-US" sz="32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FF0000"/>
                  </a:solidFill>
                  <a:effectLst/>
                  <a:latin typeface="Arial" panose="020B0604020202020204" pitchFamily="34" charset="0"/>
                  <a:ea typeface="Times New Roman" panose="02020603050405020304" pitchFamily="18" charset="0"/>
                  <a:cs typeface="Arial" panose="020B0604020202020204" pitchFamily="34" charset="0"/>
                </a:rPr>
                <a:t>truyền</a:t>
              </a:r>
              <a:r>
                <a:rPr lang="en-US" sz="32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FF0000"/>
                  </a:solidFill>
                  <a:effectLst/>
                  <a:latin typeface="Arial" panose="020B0604020202020204" pitchFamily="34" charset="0"/>
                  <a:ea typeface="Times New Roman" panose="02020603050405020304" pitchFamily="18" charset="0"/>
                  <a:cs typeface="Arial" panose="020B0604020202020204" pitchFamily="34" charset="0"/>
                </a:rPr>
                <a:t>thống</a:t>
              </a:r>
              <a:r>
                <a:rPr lang="en-US" sz="32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FF0000"/>
                  </a:solidFill>
                  <a:effectLst/>
                  <a:latin typeface="Arial" panose="020B0604020202020204" pitchFamily="34" charset="0"/>
                  <a:ea typeface="Times New Roman" panose="02020603050405020304" pitchFamily="18" charset="0"/>
                  <a:cs typeface="Arial" panose="020B0604020202020204" pitchFamily="34" charset="0"/>
                </a:rPr>
                <a:t>lịch</a:t>
              </a:r>
              <a:r>
                <a:rPr lang="en-US" sz="32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FF0000"/>
                  </a:solidFill>
                  <a:effectLst/>
                  <a:latin typeface="Arial" panose="020B0604020202020204" pitchFamily="34" charset="0"/>
                  <a:ea typeface="Times New Roman" panose="02020603050405020304" pitchFamily="18" charset="0"/>
                  <a:cs typeface="Arial" panose="020B0604020202020204" pitchFamily="34" charset="0"/>
                </a:rPr>
                <a:t>sử</a:t>
              </a:r>
              <a:r>
                <a:rPr lang="en-US" sz="32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FF0000"/>
                  </a:solidFill>
                  <a:effectLst/>
                  <a:latin typeface="Arial" panose="020B0604020202020204" pitchFamily="34" charset="0"/>
                  <a:ea typeface="Times New Roman" panose="02020603050405020304" pitchFamily="18" charset="0"/>
                  <a:cs typeface="Arial" panose="020B0604020202020204" pitchFamily="34" charset="0"/>
                </a:rPr>
                <a:t>văn</a:t>
              </a:r>
              <a:r>
                <a:rPr lang="en-US" sz="32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FF0000"/>
                  </a:solidFill>
                  <a:effectLst/>
                  <a:latin typeface="Arial" panose="020B0604020202020204" pitchFamily="34" charset="0"/>
                  <a:ea typeface="Times New Roman" panose="02020603050405020304" pitchFamily="18" charset="0"/>
                  <a:cs typeface="Arial" panose="020B0604020202020204" pitchFamily="34" charset="0"/>
                </a:rPr>
                <a:t>hóa</a:t>
              </a:r>
              <a:r>
                <a:rPr lang="en-US" sz="32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FF0000"/>
                  </a:solidFill>
                  <a:effectLst/>
                  <a:latin typeface="Arial" panose="020B0604020202020204" pitchFamily="34" charset="0"/>
                  <a:ea typeface="Times New Roman" panose="02020603050405020304" pitchFamily="18" charset="0"/>
                  <a:cs typeface="Arial" panose="020B0604020202020204" pitchFamily="34" charset="0"/>
                </a:rPr>
                <a:t>của</a:t>
              </a:r>
              <a:r>
                <a:rPr lang="en-US" sz="32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FF0000"/>
                  </a:solidFill>
                  <a:effectLst/>
                  <a:latin typeface="Arial" panose="020B0604020202020204" pitchFamily="34" charset="0"/>
                  <a:ea typeface="Times New Roman" panose="02020603050405020304" pitchFamily="18" charset="0"/>
                  <a:cs typeface="Arial" panose="020B0604020202020204" pitchFamily="34" charset="0"/>
                </a:rPr>
                <a:t>đất</a:t>
              </a:r>
              <a:r>
                <a:rPr lang="en-US" sz="32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FF0000"/>
                  </a:solidFill>
                  <a:effectLst/>
                  <a:latin typeface="Arial" panose="020B0604020202020204" pitchFamily="34" charset="0"/>
                  <a:ea typeface="Times New Roman" panose="02020603050405020304" pitchFamily="18" charset="0"/>
                  <a:cs typeface="Arial" panose="020B0604020202020204" pitchFamily="34" charset="0"/>
                </a:rPr>
                <a:t>nước</a:t>
              </a:r>
              <a:r>
                <a:rPr lang="en-US" sz="32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a:t>
              </a:r>
              <a:endParaRPr lang="en-US" sz="3200" b="1" dirty="0">
                <a:solidFill>
                  <a:srgbClr val="FF0000"/>
                </a:solidFill>
                <a:effectLst/>
                <a:latin typeface="Arial" panose="020B0604020202020204" pitchFamily="34" charset="0"/>
                <a:ea typeface="Calibri" panose="020F0502020204030204" pitchFamily="34" charset="0"/>
                <a:cs typeface="Arial" panose="020B0604020202020204" pitchFamily="34" charset="0"/>
              </a:endParaRPr>
            </a:p>
          </p:txBody>
        </p:sp>
      </p:grpSp>
      <p:pic>
        <p:nvPicPr>
          <p:cNvPr id="4" name="Picture 3">
            <a:extLst>
              <a:ext uri="{FF2B5EF4-FFF2-40B4-BE49-F238E27FC236}">
                <a16:creationId xmlns:a16="http://schemas.microsoft.com/office/drawing/2014/main" id="{7E7459A8-4F97-4387-AAA5-2223D29F210A}"/>
              </a:ext>
            </a:extLst>
          </p:cNvPr>
          <p:cNvPicPr>
            <a:picLocks noChangeAspect="1"/>
          </p:cNvPicPr>
          <p:nvPr/>
        </p:nvPicPr>
        <p:blipFill>
          <a:blip r:embed="rId7"/>
          <a:stretch>
            <a:fillRect/>
          </a:stretch>
        </p:blipFill>
        <p:spPr>
          <a:xfrm>
            <a:off x="5934167" y="720531"/>
            <a:ext cx="3075828" cy="2584153"/>
          </a:xfrm>
          <a:prstGeom prst="rect">
            <a:avLst/>
          </a:prstGeom>
        </p:spPr>
      </p:pic>
      <p:pic>
        <p:nvPicPr>
          <p:cNvPr id="17" name="Picture 16">
            <a:extLst>
              <a:ext uri="{FF2B5EF4-FFF2-40B4-BE49-F238E27FC236}">
                <a16:creationId xmlns:a16="http://schemas.microsoft.com/office/drawing/2014/main" id="{7172C19C-A207-4DBF-B1DB-0AB8D430ADA1}"/>
              </a:ext>
            </a:extLst>
          </p:cNvPr>
          <p:cNvPicPr>
            <a:picLocks noChangeAspect="1"/>
          </p:cNvPicPr>
          <p:nvPr/>
        </p:nvPicPr>
        <p:blipFill>
          <a:blip r:embed="rId8"/>
          <a:stretch>
            <a:fillRect/>
          </a:stretch>
        </p:blipFill>
        <p:spPr>
          <a:xfrm>
            <a:off x="385082" y="689323"/>
            <a:ext cx="5378874" cy="2415852"/>
          </a:xfrm>
          <a:prstGeom prst="rect">
            <a:avLst/>
          </a:prstGeom>
        </p:spPr>
      </p:pic>
      <p:pic>
        <p:nvPicPr>
          <p:cNvPr id="18" name="Picture 17">
            <a:extLst>
              <a:ext uri="{FF2B5EF4-FFF2-40B4-BE49-F238E27FC236}">
                <a16:creationId xmlns:a16="http://schemas.microsoft.com/office/drawing/2014/main" id="{E8F22279-08CF-4080-9CF6-D404A58C9ABB}"/>
              </a:ext>
            </a:extLst>
          </p:cNvPr>
          <p:cNvPicPr>
            <a:picLocks noChangeAspect="1"/>
          </p:cNvPicPr>
          <p:nvPr/>
        </p:nvPicPr>
        <p:blipFill>
          <a:blip r:embed="rId9"/>
          <a:stretch>
            <a:fillRect/>
          </a:stretch>
        </p:blipFill>
        <p:spPr>
          <a:xfrm>
            <a:off x="385082" y="3212063"/>
            <a:ext cx="5378874" cy="2415851"/>
          </a:xfrm>
          <a:prstGeom prst="rect">
            <a:avLst/>
          </a:prstGeom>
        </p:spPr>
      </p:pic>
    </p:spTree>
    <p:extLst>
      <p:ext uri="{BB962C8B-B14F-4D97-AF65-F5344CB8AC3E}">
        <p14:creationId xmlns:p14="http://schemas.microsoft.com/office/powerpoint/2010/main" val="413541717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8" descr="D:\个人文件夹\2020年\办公室相关\ppt专用\素材图片\元素\幼小学习\5707333a3811e5cbfc2d0630d4732c04.png5707333a3811e5cbfc2d0630d4732c04">
            <a:extLst>
              <a:ext uri="{FF2B5EF4-FFF2-40B4-BE49-F238E27FC236}">
                <a16:creationId xmlns:a16="http://schemas.microsoft.com/office/drawing/2014/main" id="{A2E48320-E6AA-C97F-B1C1-BA1D1DFB7169}"/>
              </a:ext>
            </a:extLst>
          </p:cNvPr>
          <p:cNvPicPr>
            <a:picLocks noChangeAspect="1"/>
          </p:cNvPicPr>
          <p:nvPr/>
        </p:nvPicPr>
        <p:blipFill>
          <a:blip r:embed="rId3"/>
          <a:srcRect/>
          <a:stretch>
            <a:fillRect/>
          </a:stretch>
        </p:blipFill>
        <p:spPr>
          <a:xfrm>
            <a:off x="-152400" y="1961237"/>
            <a:ext cx="5477958" cy="5076423"/>
          </a:xfrm>
          <a:prstGeom prst="rect">
            <a:avLst/>
          </a:prstGeom>
        </p:spPr>
      </p:pic>
      <p:grpSp>
        <p:nvGrpSpPr>
          <p:cNvPr id="3" name="组合 31">
            <a:extLst>
              <a:ext uri="{FF2B5EF4-FFF2-40B4-BE49-F238E27FC236}">
                <a16:creationId xmlns:a16="http://schemas.microsoft.com/office/drawing/2014/main" id="{A656E1A7-895D-521A-A865-BAB0FD1B1B10}"/>
              </a:ext>
            </a:extLst>
          </p:cNvPr>
          <p:cNvGrpSpPr/>
          <p:nvPr/>
        </p:nvGrpSpPr>
        <p:grpSpPr>
          <a:xfrm>
            <a:off x="259080" y="91440"/>
            <a:ext cx="6416037" cy="1991024"/>
            <a:chOff x="5674573" y="3650491"/>
            <a:chExt cx="6543932" cy="2524424"/>
          </a:xfrm>
          <a:solidFill>
            <a:schemeClr val="accent4">
              <a:lumMod val="20000"/>
              <a:lumOff val="80000"/>
            </a:schemeClr>
          </a:solidFill>
        </p:grpSpPr>
        <p:sp>
          <p:nvSpPr>
            <p:cNvPr id="4" name="矩形: 圆角 25">
              <a:extLst>
                <a:ext uri="{FF2B5EF4-FFF2-40B4-BE49-F238E27FC236}">
                  <a16:creationId xmlns:a16="http://schemas.microsoft.com/office/drawing/2014/main" id="{7E1A0F20-5DD3-64F0-E6A3-8D50D9D4A16A}"/>
                </a:ext>
              </a:extLst>
            </p:cNvPr>
            <p:cNvSpPr/>
            <p:nvPr/>
          </p:nvSpPr>
          <p:spPr>
            <a:xfrm>
              <a:off x="5674573" y="3650491"/>
              <a:ext cx="6543932" cy="2524424"/>
            </a:xfrm>
            <a:prstGeom prst="wedgeRoundRectCallout">
              <a:avLst>
                <a:gd name="adj1" fmla="val -19161"/>
                <a:gd name="adj2" fmla="val 83115"/>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mbria" panose="02040503050406030204" pitchFamily="18" charset="0"/>
              </a:endParaRPr>
            </a:p>
          </p:txBody>
        </p:sp>
        <p:sp>
          <p:nvSpPr>
            <p:cNvPr id="5" name="文本框 28">
              <a:extLst>
                <a:ext uri="{FF2B5EF4-FFF2-40B4-BE49-F238E27FC236}">
                  <a16:creationId xmlns:a16="http://schemas.microsoft.com/office/drawing/2014/main" id="{E948522C-B2F2-7841-232D-E361CD727581}"/>
                </a:ext>
              </a:extLst>
            </p:cNvPr>
            <p:cNvSpPr txBox="1"/>
            <p:nvPr/>
          </p:nvSpPr>
          <p:spPr>
            <a:xfrm>
              <a:off x="5728138" y="3804194"/>
              <a:ext cx="6490367" cy="1874407"/>
            </a:xfrm>
            <a:prstGeom prst="rect">
              <a:avLst/>
            </a:prstGeom>
            <a:grpFill/>
          </p:spPr>
          <p:txBody>
            <a:bodyPr wrap="square" rtlCol="0">
              <a:spAutoFit/>
            </a:bodyPr>
            <a:lstStyle/>
            <a:p>
              <a:pPr algn="ctr">
                <a:lnSpc>
                  <a:spcPct val="150000"/>
                </a:lnSpc>
              </a:pPr>
              <a:r>
                <a:rPr lang="en-US" altLang="zh-CN" sz="3200" b="1" dirty="0" err="1">
                  <a:solidFill>
                    <a:schemeClr val="tx2"/>
                  </a:solidFill>
                  <a:latin typeface="Cambria" panose="02040503050406030204" pitchFamily="18" charset="0"/>
                  <a:ea typeface="Cambria" panose="02040503050406030204" pitchFamily="18" charset="0"/>
                </a:rPr>
                <a:t>Kể</a:t>
              </a:r>
              <a:r>
                <a:rPr lang="en-US" altLang="zh-CN" sz="3200" b="1" dirty="0">
                  <a:solidFill>
                    <a:schemeClr val="tx2"/>
                  </a:solidFill>
                  <a:latin typeface="Cambria" panose="02040503050406030204" pitchFamily="18" charset="0"/>
                  <a:ea typeface="Cambria" panose="02040503050406030204" pitchFamily="18" charset="0"/>
                </a:rPr>
                <a:t> </a:t>
              </a:r>
              <a:r>
                <a:rPr lang="en-US" altLang="zh-CN" sz="3200" b="1" dirty="0" err="1">
                  <a:solidFill>
                    <a:schemeClr val="tx2"/>
                  </a:solidFill>
                  <a:latin typeface="Cambria" panose="02040503050406030204" pitchFamily="18" charset="0"/>
                  <a:ea typeface="Cambria" panose="02040503050406030204" pitchFamily="18" charset="0"/>
                </a:rPr>
                <a:t>thêm</a:t>
              </a:r>
              <a:r>
                <a:rPr lang="en-US" altLang="zh-CN" sz="3200" b="1" dirty="0">
                  <a:solidFill>
                    <a:schemeClr val="tx2"/>
                  </a:solidFill>
                  <a:latin typeface="Cambria" panose="02040503050406030204" pitchFamily="18" charset="0"/>
                  <a:ea typeface="Cambria" panose="02040503050406030204" pitchFamily="18" charset="0"/>
                </a:rPr>
                <a:t> </a:t>
              </a:r>
              <a:r>
                <a:rPr lang="en-US" altLang="zh-CN" sz="3200" b="1" dirty="0" err="1">
                  <a:solidFill>
                    <a:schemeClr val="tx2"/>
                  </a:solidFill>
                  <a:latin typeface="Cambria" panose="02040503050406030204" pitchFamily="18" charset="0"/>
                  <a:ea typeface="Cambria" panose="02040503050406030204" pitchFamily="18" charset="0"/>
                </a:rPr>
                <a:t>các</a:t>
              </a:r>
              <a:r>
                <a:rPr lang="en-US" altLang="zh-CN" sz="3200" b="1" dirty="0">
                  <a:solidFill>
                    <a:schemeClr val="tx2"/>
                  </a:solidFill>
                  <a:latin typeface="Cambria" panose="02040503050406030204" pitchFamily="18" charset="0"/>
                  <a:ea typeface="Cambria" panose="02040503050406030204" pitchFamily="18" charset="0"/>
                </a:rPr>
                <a:t> </a:t>
              </a:r>
              <a:r>
                <a:rPr lang="en-US" altLang="zh-CN" sz="3200" b="1" dirty="0" err="1">
                  <a:solidFill>
                    <a:schemeClr val="tx2"/>
                  </a:solidFill>
                  <a:latin typeface="Cambria" panose="02040503050406030204" pitchFamily="18" charset="0"/>
                  <a:ea typeface="Cambria" panose="02040503050406030204" pitchFamily="18" charset="0"/>
                </a:rPr>
                <a:t>việc</a:t>
              </a:r>
              <a:r>
                <a:rPr lang="en-US" altLang="zh-CN" sz="3200" b="1" dirty="0">
                  <a:solidFill>
                    <a:schemeClr val="tx2"/>
                  </a:solidFill>
                  <a:latin typeface="Cambria" panose="02040503050406030204" pitchFamily="18" charset="0"/>
                  <a:ea typeface="Cambria" panose="02040503050406030204" pitchFamily="18" charset="0"/>
                </a:rPr>
                <a:t> </a:t>
              </a:r>
              <a:r>
                <a:rPr lang="en-US" altLang="zh-CN" sz="3200" b="1" dirty="0" err="1">
                  <a:solidFill>
                    <a:schemeClr val="tx2"/>
                  </a:solidFill>
                  <a:latin typeface="Cambria" panose="02040503050406030204" pitchFamily="18" charset="0"/>
                  <a:ea typeface="Cambria" panose="02040503050406030204" pitchFamily="18" charset="0"/>
                </a:rPr>
                <a:t>cần</a:t>
              </a:r>
              <a:r>
                <a:rPr lang="en-US" altLang="zh-CN" sz="3200" b="1" dirty="0">
                  <a:solidFill>
                    <a:schemeClr val="tx2"/>
                  </a:solidFill>
                  <a:latin typeface="Cambria" panose="02040503050406030204" pitchFamily="18" charset="0"/>
                  <a:ea typeface="Cambria" panose="02040503050406030204" pitchFamily="18" charset="0"/>
                </a:rPr>
                <a:t> </a:t>
              </a:r>
              <a:r>
                <a:rPr lang="en-US" altLang="zh-CN" sz="3200" b="1" dirty="0" err="1">
                  <a:solidFill>
                    <a:schemeClr val="tx2"/>
                  </a:solidFill>
                  <a:latin typeface="Cambria" panose="02040503050406030204" pitchFamily="18" charset="0"/>
                  <a:ea typeface="Cambria" panose="02040503050406030204" pitchFamily="18" charset="0"/>
                </a:rPr>
                <a:t>làm</a:t>
              </a:r>
              <a:r>
                <a:rPr lang="en-US" altLang="zh-CN" sz="3200" b="1" dirty="0">
                  <a:solidFill>
                    <a:schemeClr val="tx2"/>
                  </a:solidFill>
                  <a:latin typeface="Cambria" panose="02040503050406030204" pitchFamily="18" charset="0"/>
                  <a:ea typeface="Cambria" panose="02040503050406030204" pitchFamily="18" charset="0"/>
                </a:rPr>
                <a:t> </a:t>
              </a:r>
              <a:r>
                <a:rPr lang="en-US" altLang="zh-CN" sz="3200" b="1" dirty="0" err="1">
                  <a:solidFill>
                    <a:schemeClr val="tx2"/>
                  </a:solidFill>
                  <a:latin typeface="Cambria" panose="02040503050406030204" pitchFamily="18" charset="0"/>
                  <a:ea typeface="Cambria" panose="02040503050406030204" pitchFamily="18" charset="0"/>
                </a:rPr>
                <a:t>để</a:t>
              </a:r>
              <a:r>
                <a:rPr lang="en-US" altLang="zh-CN" sz="3200" b="1" dirty="0">
                  <a:solidFill>
                    <a:schemeClr val="tx2"/>
                  </a:solidFill>
                  <a:latin typeface="Cambria" panose="02040503050406030204" pitchFamily="18" charset="0"/>
                  <a:ea typeface="Cambria" panose="02040503050406030204" pitchFamily="18" charset="0"/>
                </a:rPr>
                <a:t> </a:t>
              </a:r>
              <a:r>
                <a:rPr lang="en-US" altLang="zh-CN" sz="3200" b="1" dirty="0" err="1">
                  <a:solidFill>
                    <a:schemeClr val="tx2"/>
                  </a:solidFill>
                  <a:latin typeface="Cambria" panose="02040503050406030204" pitchFamily="18" charset="0"/>
                  <a:ea typeface="Cambria" panose="02040503050406030204" pitchFamily="18" charset="0"/>
                </a:rPr>
                <a:t>thể</a:t>
              </a:r>
              <a:r>
                <a:rPr lang="en-US" altLang="zh-CN" sz="3200" b="1" dirty="0">
                  <a:solidFill>
                    <a:schemeClr val="tx2"/>
                  </a:solidFill>
                  <a:latin typeface="Cambria" panose="02040503050406030204" pitchFamily="18" charset="0"/>
                  <a:ea typeface="Cambria" panose="02040503050406030204" pitchFamily="18" charset="0"/>
                </a:rPr>
                <a:t> </a:t>
              </a:r>
              <a:r>
                <a:rPr lang="en-US" altLang="zh-CN" sz="3200" b="1" dirty="0" err="1">
                  <a:solidFill>
                    <a:schemeClr val="tx2"/>
                  </a:solidFill>
                  <a:latin typeface="Cambria" panose="02040503050406030204" pitchFamily="18" charset="0"/>
                  <a:ea typeface="Cambria" panose="02040503050406030204" pitchFamily="18" charset="0"/>
                </a:rPr>
                <a:t>hiện</a:t>
              </a:r>
              <a:r>
                <a:rPr lang="en-US" altLang="zh-CN" sz="3200" b="1" dirty="0">
                  <a:solidFill>
                    <a:schemeClr val="tx2"/>
                  </a:solidFill>
                  <a:latin typeface="Cambria" panose="02040503050406030204" pitchFamily="18" charset="0"/>
                  <a:ea typeface="Cambria" panose="02040503050406030204" pitchFamily="18" charset="0"/>
                </a:rPr>
                <a:t> </a:t>
              </a:r>
              <a:r>
                <a:rPr lang="en-US" altLang="zh-CN" sz="3200" b="1" dirty="0" err="1">
                  <a:solidFill>
                    <a:schemeClr val="tx2"/>
                  </a:solidFill>
                  <a:latin typeface="Cambria" panose="02040503050406030204" pitchFamily="18" charset="0"/>
                  <a:ea typeface="Cambria" panose="02040503050406030204" pitchFamily="18" charset="0"/>
                </a:rPr>
                <a:t>tình</a:t>
              </a:r>
              <a:r>
                <a:rPr lang="en-US" altLang="zh-CN" sz="3200" b="1" dirty="0">
                  <a:solidFill>
                    <a:schemeClr val="tx2"/>
                  </a:solidFill>
                  <a:latin typeface="Cambria" panose="02040503050406030204" pitchFamily="18" charset="0"/>
                  <a:ea typeface="Cambria" panose="02040503050406030204" pitchFamily="18" charset="0"/>
                </a:rPr>
                <a:t> </a:t>
              </a:r>
              <a:r>
                <a:rPr lang="en-US" altLang="zh-CN" sz="3200" b="1" dirty="0" err="1">
                  <a:solidFill>
                    <a:schemeClr val="tx2"/>
                  </a:solidFill>
                  <a:latin typeface="Cambria" panose="02040503050406030204" pitchFamily="18" charset="0"/>
                  <a:ea typeface="Cambria" panose="02040503050406030204" pitchFamily="18" charset="0"/>
                </a:rPr>
                <a:t>yêu</a:t>
              </a:r>
              <a:r>
                <a:rPr lang="en-US" altLang="zh-CN" sz="3200" b="1" dirty="0">
                  <a:solidFill>
                    <a:schemeClr val="tx2"/>
                  </a:solidFill>
                  <a:latin typeface="Cambria" panose="02040503050406030204" pitchFamily="18" charset="0"/>
                  <a:ea typeface="Cambria" panose="02040503050406030204" pitchFamily="18" charset="0"/>
                </a:rPr>
                <a:t> </a:t>
              </a:r>
              <a:r>
                <a:rPr lang="en-US" altLang="zh-CN" sz="3200" b="1" dirty="0" err="1">
                  <a:solidFill>
                    <a:schemeClr val="tx2"/>
                  </a:solidFill>
                  <a:latin typeface="Cambria" panose="02040503050406030204" pitchFamily="18" charset="0"/>
                  <a:ea typeface="Cambria" panose="02040503050406030204" pitchFamily="18" charset="0"/>
                </a:rPr>
                <a:t>đối</a:t>
              </a:r>
              <a:r>
                <a:rPr lang="en-US" altLang="zh-CN" sz="3200" b="1" dirty="0">
                  <a:solidFill>
                    <a:schemeClr val="tx2"/>
                  </a:solidFill>
                  <a:latin typeface="Cambria" panose="02040503050406030204" pitchFamily="18" charset="0"/>
                  <a:ea typeface="Cambria" panose="02040503050406030204" pitchFamily="18" charset="0"/>
                </a:rPr>
                <a:t> </a:t>
              </a:r>
              <a:r>
                <a:rPr lang="en-US" altLang="zh-CN" sz="3200" b="1" dirty="0" err="1">
                  <a:solidFill>
                    <a:schemeClr val="tx2"/>
                  </a:solidFill>
                  <a:latin typeface="Cambria" panose="02040503050406030204" pitchFamily="18" charset="0"/>
                  <a:ea typeface="Cambria" panose="02040503050406030204" pitchFamily="18" charset="0"/>
                </a:rPr>
                <a:t>với</a:t>
              </a:r>
              <a:r>
                <a:rPr lang="en-US" altLang="zh-CN" sz="3200" b="1" dirty="0">
                  <a:solidFill>
                    <a:schemeClr val="tx2"/>
                  </a:solidFill>
                  <a:latin typeface="Cambria" panose="02040503050406030204" pitchFamily="18" charset="0"/>
                  <a:ea typeface="Cambria" panose="02040503050406030204" pitchFamily="18" charset="0"/>
                </a:rPr>
                <a:t> </a:t>
              </a:r>
              <a:r>
                <a:rPr lang="en-US" altLang="zh-CN" sz="3200" b="1" dirty="0" err="1">
                  <a:solidFill>
                    <a:schemeClr val="tx2"/>
                  </a:solidFill>
                  <a:latin typeface="Cambria" panose="02040503050406030204" pitchFamily="18" charset="0"/>
                  <a:ea typeface="Cambria" panose="02040503050406030204" pitchFamily="18" charset="0"/>
                </a:rPr>
                <a:t>Tổ</a:t>
              </a:r>
              <a:r>
                <a:rPr lang="en-US" altLang="zh-CN" sz="3200" b="1" dirty="0">
                  <a:solidFill>
                    <a:schemeClr val="tx2"/>
                  </a:solidFill>
                  <a:latin typeface="Cambria" panose="02040503050406030204" pitchFamily="18" charset="0"/>
                  <a:ea typeface="Cambria" panose="02040503050406030204" pitchFamily="18" charset="0"/>
                </a:rPr>
                <a:t> </a:t>
              </a:r>
              <a:r>
                <a:rPr lang="en-US" altLang="zh-CN" sz="3200" b="1" dirty="0" err="1">
                  <a:solidFill>
                    <a:schemeClr val="tx2"/>
                  </a:solidFill>
                  <a:latin typeface="Cambria" panose="02040503050406030204" pitchFamily="18" charset="0"/>
                  <a:ea typeface="Cambria" panose="02040503050406030204" pitchFamily="18" charset="0"/>
                </a:rPr>
                <a:t>quốc</a:t>
              </a:r>
              <a:r>
                <a:rPr lang="en-US" altLang="zh-CN" sz="3200" b="1" dirty="0">
                  <a:solidFill>
                    <a:schemeClr val="tx2"/>
                  </a:solidFill>
                  <a:latin typeface="Cambria" panose="02040503050406030204" pitchFamily="18" charset="0"/>
                  <a:ea typeface="Cambria" panose="02040503050406030204" pitchFamily="18" charset="0"/>
                </a:rPr>
                <a:t>?</a:t>
              </a:r>
            </a:p>
          </p:txBody>
        </p:sp>
      </p:grpSp>
      <p:sp>
        <p:nvSpPr>
          <p:cNvPr id="6" name="Flowchart: Delay 5">
            <a:extLst>
              <a:ext uri="{FF2B5EF4-FFF2-40B4-BE49-F238E27FC236}">
                <a16:creationId xmlns:a16="http://schemas.microsoft.com/office/drawing/2014/main" id="{F315F702-4A3B-1A65-A894-182C94AA7BBA}"/>
              </a:ext>
            </a:extLst>
          </p:cNvPr>
          <p:cNvSpPr/>
          <p:nvPr/>
        </p:nvSpPr>
        <p:spPr>
          <a:xfrm>
            <a:off x="6727635" y="873054"/>
            <a:ext cx="5220525" cy="1500334"/>
          </a:xfrm>
          <a:prstGeom prst="flowChartDelay">
            <a:avLst/>
          </a:prstGeom>
          <a:solidFill>
            <a:schemeClr val="accent6">
              <a:lumMod val="20000"/>
              <a:lumOff val="80000"/>
            </a:schemeClr>
          </a:solidFill>
          <a:ln w="3175">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ysClr val="windowText" lastClr="000000"/>
                </a:solidFill>
                <a:latin typeface="Cambria" panose="02040503050406030204" pitchFamily="18" charset="0"/>
                <a:ea typeface="Cambria" panose="02040503050406030204" pitchFamily="18" charset="0"/>
              </a:rPr>
              <a:t>Bảo</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vệ</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môi</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trường</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Để</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rác</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đúng</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nơi</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quy</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định</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trồng</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thêm</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nhiều</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cây</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xanh</a:t>
            </a:r>
            <a:r>
              <a:rPr lang="en-US" sz="2400" dirty="0">
                <a:solidFill>
                  <a:sysClr val="windowText" lastClr="000000"/>
                </a:solidFill>
                <a:latin typeface="Cambria" panose="02040503050406030204" pitchFamily="18" charset="0"/>
                <a:ea typeface="Cambria" panose="02040503050406030204" pitchFamily="18" charset="0"/>
              </a:rPr>
              <a:t>,…</a:t>
            </a:r>
          </a:p>
        </p:txBody>
      </p:sp>
      <p:sp>
        <p:nvSpPr>
          <p:cNvPr id="7" name="Flowchart: Delay 6">
            <a:extLst>
              <a:ext uri="{FF2B5EF4-FFF2-40B4-BE49-F238E27FC236}">
                <a16:creationId xmlns:a16="http://schemas.microsoft.com/office/drawing/2014/main" id="{6621F471-397D-A702-FB07-502340C682E3}"/>
              </a:ext>
            </a:extLst>
          </p:cNvPr>
          <p:cNvSpPr/>
          <p:nvPr/>
        </p:nvSpPr>
        <p:spPr>
          <a:xfrm>
            <a:off x="6727635" y="2606040"/>
            <a:ext cx="5220525" cy="1643340"/>
          </a:xfrm>
          <a:prstGeom prst="flowChartDelay">
            <a:avLst/>
          </a:prstGeom>
          <a:solidFill>
            <a:schemeClr val="bg1"/>
          </a:solidFill>
          <a:ln w="3175">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ysClr val="windowText" lastClr="000000"/>
                </a:solidFill>
                <a:latin typeface="Cambria" panose="02040503050406030204" pitchFamily="18" charset="0"/>
                <a:ea typeface="Cambria" panose="02040503050406030204" pitchFamily="18" charset="0"/>
              </a:rPr>
              <a:t>Học</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nhiều</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ngoại</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ngữ</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để</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có</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thể</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giới</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thiệu</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với</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bạn</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bè</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quốc</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tế</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về</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đất</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nước</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Việt</a:t>
            </a:r>
            <a:r>
              <a:rPr lang="en-US" sz="2400" dirty="0">
                <a:solidFill>
                  <a:sysClr val="windowText" lastClr="000000"/>
                </a:solidFill>
                <a:latin typeface="Cambria" panose="02040503050406030204" pitchFamily="18" charset="0"/>
                <a:ea typeface="Cambria" panose="02040503050406030204" pitchFamily="18" charset="0"/>
              </a:rPr>
              <a:t> Nam.</a:t>
            </a:r>
          </a:p>
        </p:txBody>
      </p:sp>
      <p:sp>
        <p:nvSpPr>
          <p:cNvPr id="10" name="Flowchart: Delay 9">
            <a:extLst>
              <a:ext uri="{FF2B5EF4-FFF2-40B4-BE49-F238E27FC236}">
                <a16:creationId xmlns:a16="http://schemas.microsoft.com/office/drawing/2014/main" id="{A4146EA1-A873-9D5D-3C5E-D00A0DCC6BFD}"/>
              </a:ext>
            </a:extLst>
          </p:cNvPr>
          <p:cNvSpPr/>
          <p:nvPr/>
        </p:nvSpPr>
        <p:spPr>
          <a:xfrm>
            <a:off x="6675117" y="4499448"/>
            <a:ext cx="5220525" cy="1608138"/>
          </a:xfrm>
          <a:prstGeom prst="flowChartDelay">
            <a:avLst/>
          </a:prstGeom>
          <a:solidFill>
            <a:srgbClr val="FFFF00"/>
          </a:solidFill>
          <a:ln w="3175">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ysClr val="windowText" lastClr="000000"/>
                </a:solidFill>
                <a:latin typeface="Cambria" panose="02040503050406030204" pitchFamily="18" charset="0"/>
                <a:ea typeface="Cambria" panose="02040503050406030204" pitchFamily="18" charset="0"/>
              </a:rPr>
              <a:t>Nghiên</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cứu</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lịch</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sử</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kêu</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gọi</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bạn</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bè</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tìm</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hiểu</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về</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lịch</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sử</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nước</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nhà</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để</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luôn</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tự</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hào</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về</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dân</a:t>
            </a:r>
            <a:r>
              <a:rPr lang="en-US" sz="2400" dirty="0">
                <a:solidFill>
                  <a:sysClr val="windowText" lastClr="000000"/>
                </a:solidFill>
                <a:latin typeface="Cambria" panose="02040503050406030204" pitchFamily="18" charset="0"/>
                <a:ea typeface="Cambria" panose="02040503050406030204" pitchFamily="18" charset="0"/>
              </a:rPr>
              <a:t> </a:t>
            </a:r>
            <a:r>
              <a:rPr lang="en-US" sz="2400" dirty="0" err="1">
                <a:solidFill>
                  <a:sysClr val="windowText" lastClr="000000"/>
                </a:solidFill>
                <a:latin typeface="Cambria" panose="02040503050406030204" pitchFamily="18" charset="0"/>
                <a:ea typeface="Cambria" panose="02040503050406030204" pitchFamily="18" charset="0"/>
              </a:rPr>
              <a:t>tộc</a:t>
            </a:r>
            <a:r>
              <a:rPr lang="en-US" sz="2400" dirty="0">
                <a:solidFill>
                  <a:sysClr val="windowText" lastClr="000000"/>
                </a:solidFill>
                <a:latin typeface="Cambria" panose="02040503050406030204" pitchFamily="18" charset="0"/>
                <a:ea typeface="Cambria" panose="02040503050406030204" pitchFamily="18" charset="0"/>
              </a:rPr>
              <a:t>. </a:t>
            </a:r>
          </a:p>
        </p:txBody>
      </p:sp>
    </p:spTree>
    <p:extLst>
      <p:ext uri="{BB962C8B-B14F-4D97-AF65-F5344CB8AC3E}">
        <p14:creationId xmlns:p14="http://schemas.microsoft.com/office/powerpoint/2010/main" val="63980000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cartoon, screenshot&#10;&#10;Description automatically generated">
            <a:extLst>
              <a:ext uri="{FF2B5EF4-FFF2-40B4-BE49-F238E27FC236}">
                <a16:creationId xmlns:a16="http://schemas.microsoft.com/office/drawing/2014/main" id="{4AFA98EC-6009-0BD1-8FB6-06772F6AA8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xtBox 1">
            <a:extLst>
              <a:ext uri="{FF2B5EF4-FFF2-40B4-BE49-F238E27FC236}">
                <a16:creationId xmlns:a16="http://schemas.microsoft.com/office/drawing/2014/main" id="{E22CD6C6-DBE1-262C-E5E8-88175CE0B11B}"/>
              </a:ext>
            </a:extLst>
          </p:cNvPr>
          <p:cNvSpPr txBox="1"/>
          <p:nvPr/>
        </p:nvSpPr>
        <p:spPr>
          <a:xfrm>
            <a:off x="3638614" y="888139"/>
            <a:ext cx="5925112" cy="769441"/>
          </a:xfrm>
          <a:prstGeom prst="rect">
            <a:avLst/>
          </a:prstGeom>
          <a:ln>
            <a:noFill/>
          </a:ln>
          <a:effectLst>
            <a:softEdge rad="317500"/>
          </a:effectLst>
        </p:spPr>
        <p:style>
          <a:lnRef idx="2">
            <a:schemeClr val="accent2"/>
          </a:lnRef>
          <a:fillRef idx="1">
            <a:schemeClr val="lt1"/>
          </a:fillRef>
          <a:effectRef idx="0">
            <a:schemeClr val="accent2"/>
          </a:effectRef>
          <a:fontRef idx="minor">
            <a:schemeClr val="dk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400" b="1" i="0" u="none" strike="noStrike" kern="1200" cap="none" spc="0" normalizeH="0" baseline="0" noProof="0" dirty="0">
              <a:ln>
                <a:noFill/>
              </a:ln>
              <a:solidFill>
                <a:srgbClr val="003399"/>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3" name="Picture 2" descr="A cartoon of a child holding a wand&#10;&#10;AI-generated content may be incorrect.">
            <a:extLst>
              <a:ext uri="{FF2B5EF4-FFF2-40B4-BE49-F238E27FC236}">
                <a16:creationId xmlns:a16="http://schemas.microsoft.com/office/drawing/2014/main" id="{59FB2A46-48F4-7166-9B3C-DC5E4F744CB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04880" y="2503170"/>
            <a:ext cx="5891117" cy="4354830"/>
          </a:xfrm>
          <a:prstGeom prst="rect">
            <a:avLst/>
          </a:prstGeom>
        </p:spPr>
      </p:pic>
      <p:sp>
        <p:nvSpPr>
          <p:cNvPr id="4" name="TextBox 3">
            <a:extLst>
              <a:ext uri="{FF2B5EF4-FFF2-40B4-BE49-F238E27FC236}">
                <a16:creationId xmlns:a16="http://schemas.microsoft.com/office/drawing/2014/main" id="{40412A73-E170-4D18-935F-296520B2ECFB}"/>
              </a:ext>
            </a:extLst>
          </p:cNvPr>
          <p:cNvSpPr txBox="1"/>
          <p:nvPr/>
        </p:nvSpPr>
        <p:spPr>
          <a:xfrm>
            <a:off x="3334294" y="1283426"/>
            <a:ext cx="6226629" cy="1077218"/>
          </a:xfrm>
          <a:prstGeom prst="rect">
            <a:avLst/>
          </a:prstGeom>
          <a:noFill/>
        </p:spPr>
        <p:txBody>
          <a:bodyPr wrap="square" rtlCol="0">
            <a:spAutoFit/>
          </a:bodyPr>
          <a:lstStyle/>
          <a:p>
            <a:pPr marL="457200" indent="-457200" algn="just">
              <a:buFont typeface="Arial" panose="020B0604020202020204" pitchFamily="34" charset="0"/>
              <a:buChar char="•"/>
            </a:pPr>
            <a:r>
              <a:rPr lang="en-US" sz="3200" b="1" dirty="0" err="1">
                <a:solidFill>
                  <a:srgbClr val="002060"/>
                </a:solidFill>
                <a:latin typeface="Arial" panose="020B0604020202020204" pitchFamily="34" charset="0"/>
                <a:cs typeface="Arial" panose="020B0604020202020204" pitchFamily="34" charset="0"/>
              </a:rPr>
              <a:t>Bài</a:t>
            </a:r>
            <a:r>
              <a:rPr lang="en-US" sz="3200" b="1" dirty="0">
                <a:solidFill>
                  <a:srgbClr val="002060"/>
                </a:solidFill>
                <a:latin typeface="Arial" panose="020B0604020202020204" pitchFamily="34" charset="0"/>
                <a:cs typeface="Arial" panose="020B0604020202020204" pitchFamily="34" charset="0"/>
              </a:rPr>
              <a:t> </a:t>
            </a:r>
            <a:r>
              <a:rPr lang="en-US" sz="3200" b="1" dirty="0" err="1">
                <a:solidFill>
                  <a:srgbClr val="002060"/>
                </a:solidFill>
                <a:latin typeface="Arial" panose="020B0604020202020204" pitchFamily="34" charset="0"/>
                <a:cs typeface="Arial" panose="020B0604020202020204" pitchFamily="34" charset="0"/>
              </a:rPr>
              <a:t>hát</a:t>
            </a:r>
            <a:r>
              <a:rPr lang="en-US" sz="3200" b="1" dirty="0">
                <a:solidFill>
                  <a:srgbClr val="002060"/>
                </a:solidFill>
                <a:latin typeface="Arial" panose="020B0604020202020204" pitchFamily="34" charset="0"/>
                <a:cs typeface="Arial" panose="020B0604020202020204" pitchFamily="34" charset="0"/>
              </a:rPr>
              <a:t> </a:t>
            </a:r>
            <a:r>
              <a:rPr lang="en-US" sz="3200" b="1" dirty="0" err="1">
                <a:solidFill>
                  <a:srgbClr val="002060"/>
                </a:solidFill>
                <a:latin typeface="Arial" panose="020B0604020202020204" pitchFamily="34" charset="0"/>
                <a:cs typeface="Arial" panose="020B0604020202020204" pitchFamily="34" charset="0"/>
              </a:rPr>
              <a:t>thể</a:t>
            </a:r>
            <a:r>
              <a:rPr lang="en-US" sz="3200" b="1" dirty="0">
                <a:solidFill>
                  <a:srgbClr val="002060"/>
                </a:solidFill>
                <a:latin typeface="Arial" panose="020B0604020202020204" pitchFamily="34" charset="0"/>
                <a:cs typeface="Arial" panose="020B0604020202020204" pitchFamily="34" charset="0"/>
              </a:rPr>
              <a:t> </a:t>
            </a:r>
            <a:r>
              <a:rPr lang="en-US" sz="3200" b="1" dirty="0" err="1">
                <a:solidFill>
                  <a:srgbClr val="002060"/>
                </a:solidFill>
                <a:latin typeface="Arial" panose="020B0604020202020204" pitchFamily="34" charset="0"/>
                <a:cs typeface="Arial" panose="020B0604020202020204" pitchFamily="34" charset="0"/>
              </a:rPr>
              <a:t>hiện</a:t>
            </a:r>
            <a:r>
              <a:rPr lang="en-US" sz="3200" b="1" dirty="0">
                <a:solidFill>
                  <a:srgbClr val="002060"/>
                </a:solidFill>
                <a:latin typeface="Arial" panose="020B0604020202020204" pitchFamily="34" charset="0"/>
                <a:cs typeface="Arial" panose="020B0604020202020204" pitchFamily="34" charset="0"/>
              </a:rPr>
              <a:t> </a:t>
            </a:r>
            <a:r>
              <a:rPr lang="en-US" sz="3200" b="1" dirty="0" err="1">
                <a:solidFill>
                  <a:srgbClr val="002060"/>
                </a:solidFill>
                <a:latin typeface="Arial" panose="020B0604020202020204" pitchFamily="34" charset="0"/>
                <a:cs typeface="Arial" panose="020B0604020202020204" pitchFamily="34" charset="0"/>
              </a:rPr>
              <a:t>sự</a:t>
            </a:r>
            <a:r>
              <a:rPr lang="en-US" sz="3200" b="1" dirty="0">
                <a:solidFill>
                  <a:srgbClr val="002060"/>
                </a:solidFill>
                <a:latin typeface="Arial" panose="020B0604020202020204" pitchFamily="34" charset="0"/>
                <a:cs typeface="Arial" panose="020B0604020202020204" pitchFamily="34" charset="0"/>
              </a:rPr>
              <a:t> </a:t>
            </a:r>
            <a:r>
              <a:rPr lang="en-US" sz="3200" b="1" dirty="0" err="1">
                <a:solidFill>
                  <a:srgbClr val="002060"/>
                </a:solidFill>
                <a:latin typeface="Arial" panose="020B0604020202020204" pitchFamily="34" charset="0"/>
                <a:cs typeface="Arial" panose="020B0604020202020204" pitchFamily="34" charset="0"/>
              </a:rPr>
              <a:t>tự</a:t>
            </a:r>
            <a:r>
              <a:rPr lang="en-US" sz="3200" b="1" dirty="0">
                <a:solidFill>
                  <a:srgbClr val="002060"/>
                </a:solidFill>
                <a:latin typeface="Arial" panose="020B0604020202020204" pitchFamily="34" charset="0"/>
                <a:cs typeface="Arial" panose="020B0604020202020204" pitchFamily="34" charset="0"/>
              </a:rPr>
              <a:t> </a:t>
            </a:r>
            <a:r>
              <a:rPr lang="en-US" sz="3200" b="1" dirty="0" err="1">
                <a:solidFill>
                  <a:srgbClr val="002060"/>
                </a:solidFill>
                <a:latin typeface="Arial" panose="020B0604020202020204" pitchFamily="34" charset="0"/>
                <a:cs typeface="Arial" panose="020B0604020202020204" pitchFamily="34" charset="0"/>
              </a:rPr>
              <a:t>hào</a:t>
            </a:r>
            <a:r>
              <a:rPr lang="en-US" sz="3200" b="1" dirty="0">
                <a:solidFill>
                  <a:srgbClr val="002060"/>
                </a:solidFill>
                <a:latin typeface="Arial" panose="020B0604020202020204" pitchFamily="34" charset="0"/>
                <a:cs typeface="Arial" panose="020B0604020202020204" pitchFamily="34" charset="0"/>
              </a:rPr>
              <a:t> </a:t>
            </a:r>
            <a:r>
              <a:rPr lang="en-US" sz="3200" b="1" dirty="0" err="1">
                <a:solidFill>
                  <a:srgbClr val="002060"/>
                </a:solidFill>
                <a:latin typeface="Arial" panose="020B0604020202020204" pitchFamily="34" charset="0"/>
                <a:cs typeface="Arial" panose="020B0604020202020204" pitchFamily="34" charset="0"/>
              </a:rPr>
              <a:t>về</a:t>
            </a:r>
            <a:r>
              <a:rPr lang="en-US" sz="3200" b="1" dirty="0">
                <a:solidFill>
                  <a:srgbClr val="002060"/>
                </a:solidFill>
                <a:latin typeface="Arial" panose="020B0604020202020204" pitchFamily="34" charset="0"/>
                <a:cs typeface="Arial" panose="020B0604020202020204" pitchFamily="34" charset="0"/>
              </a:rPr>
              <a:t> </a:t>
            </a:r>
            <a:r>
              <a:rPr lang="en-US" sz="3200" b="1" dirty="0" err="1">
                <a:solidFill>
                  <a:srgbClr val="002060"/>
                </a:solidFill>
                <a:latin typeface="Arial" panose="020B0604020202020204" pitchFamily="34" charset="0"/>
                <a:cs typeface="Arial" panose="020B0604020202020204" pitchFamily="34" charset="0"/>
              </a:rPr>
              <a:t>điều</a:t>
            </a:r>
            <a:r>
              <a:rPr lang="en-US" sz="3200" b="1" dirty="0">
                <a:solidFill>
                  <a:srgbClr val="002060"/>
                </a:solidFill>
                <a:latin typeface="Arial" panose="020B0604020202020204" pitchFamily="34" charset="0"/>
                <a:cs typeface="Arial" panose="020B0604020202020204" pitchFamily="34" charset="0"/>
              </a:rPr>
              <a:t> </a:t>
            </a:r>
            <a:r>
              <a:rPr lang="en-US" sz="3200" b="1" dirty="0" err="1">
                <a:solidFill>
                  <a:srgbClr val="002060"/>
                </a:solidFill>
                <a:latin typeface="Arial" panose="020B0604020202020204" pitchFamily="34" charset="0"/>
                <a:cs typeface="Arial" panose="020B0604020202020204" pitchFamily="34" charset="0"/>
              </a:rPr>
              <a:t>gì</a:t>
            </a:r>
            <a:r>
              <a:rPr lang="en-US" sz="3200" b="1" dirty="0">
                <a:solidFill>
                  <a:srgbClr val="002060"/>
                </a:solidFill>
                <a:latin typeface="Arial" panose="020B0604020202020204" pitchFamily="34" charset="0"/>
                <a:cs typeface="Arial" panose="020B0604020202020204" pitchFamily="34" charset="0"/>
              </a:rPr>
              <a:t>?</a:t>
            </a:r>
          </a:p>
        </p:txBody>
      </p:sp>
      <p:sp>
        <p:nvSpPr>
          <p:cNvPr id="11" name="TextBox 10">
            <a:extLst>
              <a:ext uri="{FF2B5EF4-FFF2-40B4-BE49-F238E27FC236}">
                <a16:creationId xmlns:a16="http://schemas.microsoft.com/office/drawing/2014/main" id="{EFFE05C7-7B8A-4507-9A5F-66DCCC3BD4C0}"/>
              </a:ext>
            </a:extLst>
          </p:cNvPr>
          <p:cNvSpPr txBox="1"/>
          <p:nvPr/>
        </p:nvSpPr>
        <p:spPr>
          <a:xfrm>
            <a:off x="3334293" y="2593485"/>
            <a:ext cx="6226629" cy="1176797"/>
          </a:xfrm>
          <a:prstGeom prst="rect">
            <a:avLst/>
          </a:prstGeom>
          <a:noFill/>
        </p:spPr>
        <p:txBody>
          <a:bodyPr wrap="square" rtlCol="0">
            <a:spAutoFit/>
          </a:bodyPr>
          <a:lstStyle/>
          <a:p>
            <a:pPr marL="457200" marR="0" indent="-457200" algn="just">
              <a:lnSpc>
                <a:spcPct val="115000"/>
              </a:lnSpc>
              <a:spcBef>
                <a:spcPts val="0"/>
              </a:spcBef>
              <a:spcAft>
                <a:spcPts val="0"/>
              </a:spcAft>
              <a:buFont typeface="Arial" panose="020B0604020202020204" pitchFamily="34" charset="0"/>
              <a:buChar char="•"/>
            </a:pPr>
            <a:r>
              <a:rPr lang="nl-NL" sz="3200" b="1"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Chia sẻ cảm xúc của em khi nghe bài hát đó?</a:t>
            </a:r>
            <a:endParaRPr lang="en-US" sz="3200" b="1" dirty="0">
              <a:solidFill>
                <a:srgbClr val="002060"/>
              </a:solidFill>
              <a:effectLst/>
              <a:latin typeface="Arial" panose="020B0604020202020204" pitchFamily="34" charset="0"/>
              <a:ea typeface="Calibri" panose="020F0502020204030204" pitchFamily="34" charset="0"/>
              <a:cs typeface="Arial" panose="020B0604020202020204" pitchFamily="34" charset="0"/>
            </a:endParaRPr>
          </a:p>
        </p:txBody>
      </p:sp>
      <p:pic>
        <p:nvPicPr>
          <p:cNvPr id="6" name="tải xuống">
            <a:hlinkClick r:id="" action="ppaction://media"/>
            <a:extLst>
              <a:ext uri="{FF2B5EF4-FFF2-40B4-BE49-F238E27FC236}">
                <a16:creationId xmlns:a16="http://schemas.microsoft.com/office/drawing/2014/main" id="{1E5BC987-1E7E-517D-3985-5A557C7CAC1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16610" y="391160"/>
            <a:ext cx="406400" cy="406400"/>
          </a:xfrm>
          <a:prstGeom prst="rect">
            <a:avLst/>
          </a:prstGeom>
        </p:spPr>
      </p:pic>
    </p:spTree>
    <p:extLst>
      <p:ext uri="{BB962C8B-B14F-4D97-AF65-F5344CB8AC3E}">
        <p14:creationId xmlns:p14="http://schemas.microsoft.com/office/powerpoint/2010/main" val="97935367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par>
                                <p:cTn id="11" presetID="1" presetClass="mediacall" presetSubtype="0" fill="hold" nodeType="withEffect">
                                  <p:stCondLst>
                                    <p:cond delay="0"/>
                                  </p:stCondLst>
                                  <p:childTnLst>
                                    <p:cmd type="call" cmd="playFrom(0.0)">
                                      <p:cBhvr>
                                        <p:cTn id="12" dur="541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3" fill="hold" display="0">
                  <p:stCondLst>
                    <p:cond delay="indefinite"/>
                  </p:stCondLst>
                  <p:endCondLst>
                    <p:cond evt="onStopAudio" delay="0">
                      <p:tgtEl>
                        <p:sldTgt/>
                      </p:tgtEl>
                    </p:cond>
                  </p:endCondLst>
                </p:cTn>
                <p:tgtEl>
                  <p:spTgt spid="6"/>
                </p:tgtEl>
              </p:cMediaNode>
            </p:audio>
          </p:childTnLst>
        </p:cTn>
      </p:par>
    </p:tnLst>
    <p:bldLst>
      <p:bldP spid="4"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5877618"/>
            <a:ext cx="710753" cy="890547"/>
          </a:xfrm>
          <a:prstGeom prst="rect">
            <a:avLst/>
          </a:prstGeom>
        </p:spPr>
      </p:pic>
      <p:pic>
        <p:nvPicPr>
          <p:cNvPr id="98" name="图片 9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12886" y="4537968"/>
            <a:ext cx="1582582" cy="2320032"/>
          </a:xfrm>
          <a:prstGeom prst="rect">
            <a:avLst/>
          </a:prstGeom>
        </p:spPr>
      </p:pic>
      <p:sp>
        <p:nvSpPr>
          <p:cNvPr id="16" name="TextBox 15">
            <a:extLst>
              <a:ext uri="{FF2B5EF4-FFF2-40B4-BE49-F238E27FC236}">
                <a16:creationId xmlns:a16="http://schemas.microsoft.com/office/drawing/2014/main" id="{6A288B68-C36C-47D6-90E2-59F8A8C33309}"/>
              </a:ext>
            </a:extLst>
          </p:cNvPr>
          <p:cNvSpPr txBox="1"/>
          <p:nvPr/>
        </p:nvSpPr>
        <p:spPr>
          <a:xfrm>
            <a:off x="4854579" y="963874"/>
            <a:ext cx="5758307" cy="1569660"/>
          </a:xfrm>
          <a:custGeom>
            <a:avLst/>
            <a:gdLst>
              <a:gd name="connsiteX0" fmla="*/ 0 w 5758307"/>
              <a:gd name="connsiteY0" fmla="*/ 0 h 1569660"/>
              <a:gd name="connsiteX1" fmla="*/ 5758307 w 5758307"/>
              <a:gd name="connsiteY1" fmla="*/ 0 h 1569660"/>
              <a:gd name="connsiteX2" fmla="*/ 5758307 w 5758307"/>
              <a:gd name="connsiteY2" fmla="*/ 1569660 h 1569660"/>
              <a:gd name="connsiteX3" fmla="*/ 0 w 5758307"/>
              <a:gd name="connsiteY3" fmla="*/ 1569660 h 1569660"/>
              <a:gd name="connsiteX4" fmla="*/ 0 w 5758307"/>
              <a:gd name="connsiteY4" fmla="*/ 0 h 1569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8307" h="1569660" fill="none" extrusionOk="0">
                <a:moveTo>
                  <a:pt x="0" y="0"/>
                </a:moveTo>
                <a:cubicBezTo>
                  <a:pt x="1036801" y="5222"/>
                  <a:pt x="4551752" y="24918"/>
                  <a:pt x="5758307" y="0"/>
                </a:cubicBezTo>
                <a:cubicBezTo>
                  <a:pt x="5855868" y="257633"/>
                  <a:pt x="5709916" y="890565"/>
                  <a:pt x="5758307" y="1569660"/>
                </a:cubicBezTo>
                <a:cubicBezTo>
                  <a:pt x="4989765" y="1404899"/>
                  <a:pt x="2853182" y="1687810"/>
                  <a:pt x="0" y="1569660"/>
                </a:cubicBezTo>
                <a:cubicBezTo>
                  <a:pt x="-74708" y="1232144"/>
                  <a:pt x="128259" y="683735"/>
                  <a:pt x="0" y="0"/>
                </a:cubicBezTo>
                <a:close/>
              </a:path>
              <a:path w="5758307" h="1569660" stroke="0" extrusionOk="0">
                <a:moveTo>
                  <a:pt x="0" y="0"/>
                </a:moveTo>
                <a:cubicBezTo>
                  <a:pt x="1026648" y="11849"/>
                  <a:pt x="4702552" y="-161459"/>
                  <a:pt x="5758307" y="0"/>
                </a:cubicBezTo>
                <a:cubicBezTo>
                  <a:pt x="5732419" y="662121"/>
                  <a:pt x="5827719" y="1402874"/>
                  <a:pt x="5758307" y="1569660"/>
                </a:cubicBezTo>
                <a:cubicBezTo>
                  <a:pt x="4381272" y="1423800"/>
                  <a:pt x="2079021" y="1491336"/>
                  <a:pt x="0" y="1569660"/>
                </a:cubicBezTo>
                <a:cubicBezTo>
                  <a:pt x="-36542" y="1287094"/>
                  <a:pt x="-117217" y="561160"/>
                  <a:pt x="0" y="0"/>
                </a:cubicBezTo>
                <a:close/>
              </a:path>
            </a:pathLst>
          </a:custGeom>
          <a:solidFill>
            <a:srgbClr val="CCFF99"/>
          </a:solidFill>
          <a:ln w="38100">
            <a:solidFill>
              <a:srgbClr val="1FAE98"/>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lvl="0">
              <a:defRPr/>
            </a:pPr>
            <a:r>
              <a:rPr lang="vi-VN" sz="3200" dirty="0">
                <a:solidFill>
                  <a:prstClr val="black"/>
                </a:solidFill>
                <a:cs typeface="Arial" panose="020B0604020202020204" pitchFamily="34" charset="0"/>
              </a:rPr>
              <a:t>Mỗi chúng ta cần thể hiện tình yêu Tổ quốc bằng những hành động thiết thực, phù hợp</a:t>
            </a:r>
            <a:r>
              <a:rPr lang="en-US" sz="3200" dirty="0">
                <a:solidFill>
                  <a:prstClr val="black"/>
                </a:solidFill>
                <a:cs typeface="Arial" panose="020B0604020202020204" pitchFamily="34" charset="0"/>
              </a:rPr>
              <a:t>:</a:t>
            </a:r>
            <a:endParaRPr kumimoji="0" lang="vi-VN" sz="3200" b="0" i="0" u="none" strike="noStrike" kern="1200" cap="none" spc="0" normalizeH="0" baseline="0" noProof="0" dirty="0">
              <a:ln>
                <a:noFill/>
              </a:ln>
              <a:solidFill>
                <a:srgbClr val="FF0066"/>
              </a:solidFill>
              <a:effectLst/>
              <a:uLnTx/>
              <a:uFillTx/>
              <a:latin typeface="Arial" panose="020B0604020202020204" pitchFamily="34" charset="0"/>
              <a:ea typeface="+mn-ea"/>
              <a:cs typeface="Arial" panose="020B0604020202020204" pitchFamily="34" charset="0"/>
            </a:endParaRPr>
          </a:p>
        </p:txBody>
      </p:sp>
      <p:sp>
        <p:nvSpPr>
          <p:cNvPr id="18" name="TextBox 17">
            <a:extLst>
              <a:ext uri="{FF2B5EF4-FFF2-40B4-BE49-F238E27FC236}">
                <a16:creationId xmlns:a16="http://schemas.microsoft.com/office/drawing/2014/main" id="{7B61F464-39BE-4A4F-ACEA-CA648266C13C}"/>
              </a:ext>
            </a:extLst>
          </p:cNvPr>
          <p:cNvSpPr txBox="1"/>
          <p:nvPr/>
        </p:nvSpPr>
        <p:spPr>
          <a:xfrm>
            <a:off x="4754892" y="3540306"/>
            <a:ext cx="6070032" cy="1569660"/>
          </a:xfrm>
          <a:custGeom>
            <a:avLst/>
            <a:gdLst>
              <a:gd name="connsiteX0" fmla="*/ 0 w 6070032"/>
              <a:gd name="connsiteY0" fmla="*/ 0 h 1569660"/>
              <a:gd name="connsiteX1" fmla="*/ 6070032 w 6070032"/>
              <a:gd name="connsiteY1" fmla="*/ 0 h 1569660"/>
              <a:gd name="connsiteX2" fmla="*/ 6070032 w 6070032"/>
              <a:gd name="connsiteY2" fmla="*/ 1569660 h 1569660"/>
              <a:gd name="connsiteX3" fmla="*/ 0 w 6070032"/>
              <a:gd name="connsiteY3" fmla="*/ 1569660 h 1569660"/>
              <a:gd name="connsiteX4" fmla="*/ 0 w 6070032"/>
              <a:gd name="connsiteY4" fmla="*/ 0 h 1569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0032" h="1569660" fill="none" extrusionOk="0">
                <a:moveTo>
                  <a:pt x="0" y="0"/>
                </a:moveTo>
                <a:cubicBezTo>
                  <a:pt x="1934728" y="5222"/>
                  <a:pt x="4276254" y="24918"/>
                  <a:pt x="6070032" y="0"/>
                </a:cubicBezTo>
                <a:cubicBezTo>
                  <a:pt x="6167593" y="257633"/>
                  <a:pt x="6021641" y="890565"/>
                  <a:pt x="6070032" y="1569660"/>
                </a:cubicBezTo>
                <a:cubicBezTo>
                  <a:pt x="4742414" y="1404899"/>
                  <a:pt x="2859056" y="1687810"/>
                  <a:pt x="0" y="1569660"/>
                </a:cubicBezTo>
                <a:cubicBezTo>
                  <a:pt x="-74708" y="1232144"/>
                  <a:pt x="128259" y="683735"/>
                  <a:pt x="0" y="0"/>
                </a:cubicBezTo>
                <a:close/>
              </a:path>
              <a:path w="6070032" h="1569660" stroke="0" extrusionOk="0">
                <a:moveTo>
                  <a:pt x="0" y="0"/>
                </a:moveTo>
                <a:cubicBezTo>
                  <a:pt x="1286553" y="11849"/>
                  <a:pt x="4860028" y="-161459"/>
                  <a:pt x="6070032" y="0"/>
                </a:cubicBezTo>
                <a:cubicBezTo>
                  <a:pt x="6044144" y="662121"/>
                  <a:pt x="6139444" y="1402874"/>
                  <a:pt x="6070032" y="1569660"/>
                </a:cubicBezTo>
                <a:cubicBezTo>
                  <a:pt x="5322725" y="1423800"/>
                  <a:pt x="2164446" y="1491336"/>
                  <a:pt x="0" y="1569660"/>
                </a:cubicBezTo>
                <a:cubicBezTo>
                  <a:pt x="-36542" y="1287094"/>
                  <a:pt x="-117217" y="561160"/>
                  <a:pt x="0" y="0"/>
                </a:cubicBezTo>
                <a:close/>
              </a:path>
            </a:pathLst>
          </a:custGeom>
          <a:solidFill>
            <a:srgbClr val="CCFFFF"/>
          </a:solidFill>
          <a:ln w="38100">
            <a:solidFill>
              <a:srgbClr val="72EFA3"/>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lvl="0" algn="just"/>
            <a:r>
              <a:rPr lang="en-US" sz="3200" dirty="0">
                <a:solidFill>
                  <a:prstClr val="black"/>
                </a:solidFill>
                <a:cs typeface="Arial" panose="020B0604020202020204" pitchFamily="34" charset="0"/>
              </a:rPr>
              <a:t>Y</a:t>
            </a:r>
            <a:r>
              <a:rPr lang="vi-VN" sz="3200" dirty="0">
                <a:solidFill>
                  <a:prstClr val="black"/>
                </a:solidFill>
                <a:cs typeface="Arial" panose="020B0604020202020204" pitchFamily="34" charset="0"/>
              </a:rPr>
              <a:t>êu quý, bảo vệ thiên nhiên, trân trọng và tự hào về truyền thống lịch sử, văn hóa của đất nước</a:t>
            </a:r>
            <a:endParaRPr kumimoji="0" lang="en-US" sz="3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9" name="Freeform: Shape 34">
            <a:extLst>
              <a:ext uri="{FF2B5EF4-FFF2-40B4-BE49-F238E27FC236}">
                <a16:creationId xmlns:a16="http://schemas.microsoft.com/office/drawing/2014/main" id="{11F1BC3B-612D-4848-9CA2-CEE2ABD33AA8}"/>
              </a:ext>
            </a:extLst>
          </p:cNvPr>
          <p:cNvSpPr/>
          <p:nvPr/>
        </p:nvSpPr>
        <p:spPr>
          <a:xfrm>
            <a:off x="4743237" y="2574392"/>
            <a:ext cx="1279934" cy="884197"/>
          </a:xfrm>
          <a:custGeom>
            <a:avLst/>
            <a:gdLst>
              <a:gd name="connsiteX0" fmla="*/ 5495 w 730885"/>
              <a:gd name="connsiteY0" fmla="*/ 130766 h 536889"/>
              <a:gd name="connsiteX1" fmla="*/ 71904 w 730885"/>
              <a:gd name="connsiteY1" fmla="*/ 222717 h 536889"/>
              <a:gd name="connsiteX2" fmla="*/ 189397 w 730885"/>
              <a:gd name="connsiteY2" fmla="*/ 322331 h 536889"/>
              <a:gd name="connsiteX3" fmla="*/ 350311 w 730885"/>
              <a:gd name="connsiteY3" fmla="*/ 424498 h 536889"/>
              <a:gd name="connsiteX4" fmla="*/ 460141 w 730885"/>
              <a:gd name="connsiteY4" fmla="*/ 455148 h 536889"/>
              <a:gd name="connsiteX5" fmla="*/ 416720 w 730885"/>
              <a:gd name="connsiteY5" fmla="*/ 534328 h 536889"/>
              <a:gd name="connsiteX6" fmla="*/ 603176 w 730885"/>
              <a:gd name="connsiteY6" fmla="*/ 519003 h 536889"/>
              <a:gd name="connsiteX7" fmla="*/ 730885 w 730885"/>
              <a:gd name="connsiteY7" fmla="*/ 508786 h 536889"/>
              <a:gd name="connsiteX8" fmla="*/ 603176 w 730885"/>
              <a:gd name="connsiteY8" fmla="*/ 289126 h 536889"/>
              <a:gd name="connsiteX9" fmla="*/ 521442 w 730885"/>
              <a:gd name="connsiteY9" fmla="*/ 347872 h 536889"/>
              <a:gd name="connsiteX10" fmla="*/ 332431 w 730885"/>
              <a:gd name="connsiteY10" fmla="*/ 179296 h 536889"/>
              <a:gd name="connsiteX11" fmla="*/ 214939 w 730885"/>
              <a:gd name="connsiteY11" fmla="*/ 503 h 536889"/>
              <a:gd name="connsiteX12" fmla="*/ 5495 w 730885"/>
              <a:gd name="connsiteY12" fmla="*/ 130766 h 53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0885" h="536889">
                <a:moveTo>
                  <a:pt x="5495" y="130766"/>
                </a:moveTo>
                <a:cubicBezTo>
                  <a:pt x="-18344" y="167802"/>
                  <a:pt x="41254" y="190789"/>
                  <a:pt x="71904" y="222717"/>
                </a:cubicBezTo>
                <a:cubicBezTo>
                  <a:pt x="102554" y="254645"/>
                  <a:pt x="142996" y="288701"/>
                  <a:pt x="189397" y="322331"/>
                </a:cubicBezTo>
                <a:cubicBezTo>
                  <a:pt x="235798" y="355961"/>
                  <a:pt x="305187" y="402362"/>
                  <a:pt x="350311" y="424498"/>
                </a:cubicBezTo>
                <a:cubicBezTo>
                  <a:pt x="395435" y="446634"/>
                  <a:pt x="449073" y="436843"/>
                  <a:pt x="460141" y="455148"/>
                </a:cubicBezTo>
                <a:cubicBezTo>
                  <a:pt x="471209" y="473453"/>
                  <a:pt x="392881" y="523686"/>
                  <a:pt x="416720" y="534328"/>
                </a:cubicBezTo>
                <a:cubicBezTo>
                  <a:pt x="440559" y="544971"/>
                  <a:pt x="603176" y="519003"/>
                  <a:pt x="603176" y="519003"/>
                </a:cubicBezTo>
                <a:cubicBezTo>
                  <a:pt x="655537" y="514746"/>
                  <a:pt x="730885" y="547099"/>
                  <a:pt x="730885" y="508786"/>
                </a:cubicBezTo>
                <a:cubicBezTo>
                  <a:pt x="730885" y="470473"/>
                  <a:pt x="638083" y="315945"/>
                  <a:pt x="603176" y="289126"/>
                </a:cubicBezTo>
                <a:cubicBezTo>
                  <a:pt x="568269" y="262307"/>
                  <a:pt x="566566" y="366177"/>
                  <a:pt x="521442" y="347872"/>
                </a:cubicBezTo>
                <a:cubicBezTo>
                  <a:pt x="476318" y="329567"/>
                  <a:pt x="383515" y="237191"/>
                  <a:pt x="332431" y="179296"/>
                </a:cubicBezTo>
                <a:cubicBezTo>
                  <a:pt x="281347" y="121401"/>
                  <a:pt x="267726" y="9017"/>
                  <a:pt x="214939" y="503"/>
                </a:cubicBezTo>
                <a:cubicBezTo>
                  <a:pt x="162152" y="-8011"/>
                  <a:pt x="29334" y="93730"/>
                  <a:pt x="5495" y="130766"/>
                </a:cubicBezTo>
                <a:close/>
              </a:path>
            </a:pathLst>
          </a:custGeom>
          <a:solidFill>
            <a:schemeClr val="accent4">
              <a:lumMod val="60000"/>
              <a:lumOff val="40000"/>
            </a:schemeClr>
          </a:solid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F0502020204030204"/>
              <a:ea typeface="微软雅黑"/>
              <a:cs typeface="+mn-cs"/>
            </a:endParaRPr>
          </a:p>
        </p:txBody>
      </p:sp>
      <p:pic>
        <p:nvPicPr>
          <p:cNvPr id="20" name="Picture 2" descr="Feliz Menino Bonitinho Garoto Com Idéia De Luz | Art drawings for kids,  School art activities, Back to school art activity">
            <a:extLst>
              <a:ext uri="{FF2B5EF4-FFF2-40B4-BE49-F238E27FC236}">
                <a16:creationId xmlns:a16="http://schemas.microsoft.com/office/drawing/2014/main" id="{A91F4DF1-EFEE-4150-881F-578F9847D577}"/>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869" b="100000" l="9904" r="89936">
                        <a14:foregroundMark x1="44569" y1="44702" x2="44569" y2="44702"/>
                        <a14:foregroundMark x1="45687" y1="45283" x2="46006" y2="53266"/>
                        <a14:foregroundMark x1="59425" y1="45283" x2="58147" y2="54572"/>
                        <a14:foregroundMark x1="54633" y1="79390" x2="57508" y2="85341"/>
                        <a14:foregroundMark x1="48243" y1="79826" x2="43291" y2="88824"/>
                        <a14:foregroundMark x1="57029" y1="86938" x2="65335" y2="90131"/>
                      </a14:backgroundRemoval>
                    </a14:imgEffect>
                  </a14:imgLayer>
                </a14:imgProps>
              </a:ext>
              <a:ext uri="{28A0092B-C50C-407E-A947-70E740481C1C}">
                <a14:useLocalDpi xmlns:a14="http://schemas.microsoft.com/office/drawing/2010/main" val="0"/>
              </a:ext>
            </a:extLst>
          </a:blip>
          <a:srcRect/>
          <a:stretch>
            <a:fillRect/>
          </a:stretch>
        </p:blipFill>
        <p:spPr bwMode="auto">
          <a:xfrm>
            <a:off x="835604" y="1584104"/>
            <a:ext cx="3849227" cy="4236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264899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fade">
                                      <p:cBhvr>
                                        <p:cTn id="7" dur="1000"/>
                                        <p:tgtEl>
                                          <p:spTgt spid="98"/>
                                        </p:tgtEl>
                                      </p:cBhvr>
                                    </p:animEffect>
                                    <p:anim calcmode="lin" valueType="num">
                                      <p:cBhvr>
                                        <p:cTn id="8" dur="1000" fill="hold"/>
                                        <p:tgtEl>
                                          <p:spTgt spid="98"/>
                                        </p:tgtEl>
                                        <p:attrNameLst>
                                          <p:attrName>ppt_x</p:attrName>
                                        </p:attrNameLst>
                                      </p:cBhvr>
                                      <p:tavLst>
                                        <p:tav tm="0">
                                          <p:val>
                                            <p:strVal val="#ppt_x"/>
                                          </p:val>
                                        </p:tav>
                                        <p:tav tm="100000">
                                          <p:val>
                                            <p:strVal val="#ppt_x"/>
                                          </p:val>
                                        </p:tav>
                                      </p:tavLst>
                                    </p:anim>
                                    <p:anim calcmode="lin" valueType="num">
                                      <p:cBhvr>
                                        <p:cTn id="9" dur="1000" fill="hold"/>
                                        <p:tgtEl>
                                          <p:spTgt spid="98"/>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150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0-#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10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up)">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6E32DD-0611-6422-C9FA-A280007197C2}"/>
            </a:ext>
          </a:extLst>
        </p:cNvPr>
        <p:cNvGrpSpPr/>
        <p:nvPr/>
      </p:nvGrpSpPr>
      <p:grpSpPr>
        <a:xfrm>
          <a:off x="0" y="0"/>
          <a:ext cx="0" cy="0"/>
          <a:chOff x="0" y="0"/>
          <a:chExt cx="0" cy="0"/>
        </a:xfrm>
      </p:grpSpPr>
      <p:pic>
        <p:nvPicPr>
          <p:cNvPr id="20" name="Picture 19" descr="A picture containing cloud, sky, colorfulness, blur&#10;&#10;Description automatically generated">
            <a:extLst>
              <a:ext uri="{FF2B5EF4-FFF2-40B4-BE49-F238E27FC236}">
                <a16:creationId xmlns:a16="http://schemas.microsoft.com/office/drawing/2014/main" id="{97A8745C-2254-19B8-4019-A84DB4CAF6BF}"/>
              </a:ext>
            </a:extLst>
          </p:cNvPr>
          <p:cNvPicPr>
            <a:picLocks noChangeAspect="1"/>
          </p:cNvPicPr>
          <p:nvPr/>
        </p:nvPicPr>
        <p:blipFill rotWithShape="1">
          <a:blip r:embed="rId3">
            <a:extLst>
              <a:ext uri="{28A0092B-C50C-407E-A947-70E740481C1C}">
                <a14:useLocalDpi xmlns:a14="http://schemas.microsoft.com/office/drawing/2010/main" val="0"/>
              </a:ext>
            </a:extLst>
          </a:blip>
          <a:srcRect t="15625"/>
          <a:stretch/>
        </p:blipFill>
        <p:spPr>
          <a:xfrm>
            <a:off x="-1" y="0"/>
            <a:ext cx="12190985" cy="6858000"/>
          </a:xfrm>
          <a:prstGeom prst="rect">
            <a:avLst/>
          </a:prstGeom>
        </p:spPr>
      </p:pic>
      <p:pic>
        <p:nvPicPr>
          <p:cNvPr id="12" name="Picture 11" descr="A picture containing cartoon, art&#10;&#10;Description automatically generated">
            <a:extLst>
              <a:ext uri="{FF2B5EF4-FFF2-40B4-BE49-F238E27FC236}">
                <a16:creationId xmlns:a16="http://schemas.microsoft.com/office/drawing/2014/main" id="{22EA24E8-4099-3A38-CC60-AA2E550ACB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8255" y="0"/>
            <a:ext cx="10795488" cy="10764000"/>
          </a:xfrm>
          <a:prstGeom prst="rect">
            <a:avLst/>
          </a:prstGeom>
          <a:effectLst>
            <a:outerShdw blurRad="50800" dist="38100" dir="10800000" algn="r" rotWithShape="0">
              <a:schemeClr val="tx1">
                <a:lumMod val="50000"/>
                <a:lumOff val="50000"/>
                <a:alpha val="40000"/>
              </a:schemeClr>
            </a:outerShdw>
          </a:effectLst>
        </p:spPr>
      </p:pic>
      <p:pic>
        <p:nvPicPr>
          <p:cNvPr id="14" name="Picture 13">
            <a:extLst>
              <a:ext uri="{FF2B5EF4-FFF2-40B4-BE49-F238E27FC236}">
                <a16:creationId xmlns:a16="http://schemas.microsoft.com/office/drawing/2014/main" id="{AB341E12-3396-41CC-6C3A-092A320751F5}"/>
              </a:ext>
            </a:extLst>
          </p:cNvPr>
          <p:cNvPicPr>
            <a:picLocks noChangeAspect="1"/>
          </p:cNvPicPr>
          <p:nvPr/>
        </p:nvPicPr>
        <p:blipFill>
          <a:blip r:embed="rId5"/>
          <a:stretch>
            <a:fillRect/>
          </a:stretch>
        </p:blipFill>
        <p:spPr>
          <a:xfrm>
            <a:off x="-1" y="3182112"/>
            <a:ext cx="12192000" cy="3675888"/>
          </a:xfrm>
          <a:prstGeom prst="rect">
            <a:avLst/>
          </a:prstGeom>
          <a:effectLst>
            <a:outerShdw blurRad="50800" dist="38100" dir="16200000" rotWithShape="0">
              <a:schemeClr val="accent5">
                <a:lumMod val="50000"/>
                <a:alpha val="40000"/>
              </a:schemeClr>
            </a:outerShdw>
          </a:effectLst>
        </p:spPr>
      </p:pic>
      <p:pic>
        <p:nvPicPr>
          <p:cNvPr id="4" name="Picture 3" descr="A green and red letters&#10;&#10;AI-generated content may be incorrect.">
            <a:extLst>
              <a:ext uri="{FF2B5EF4-FFF2-40B4-BE49-F238E27FC236}">
                <a16:creationId xmlns:a16="http://schemas.microsoft.com/office/drawing/2014/main" id="{CB14025C-F193-4E92-3029-5D72CE1BBCB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87183" y="3947058"/>
            <a:ext cx="9669094" cy="2347163"/>
          </a:xfrm>
          <a:prstGeom prst="rect">
            <a:avLst/>
          </a:prstGeom>
        </p:spPr>
      </p:pic>
    </p:spTree>
    <p:extLst>
      <p:ext uri="{BB962C8B-B14F-4D97-AF65-F5344CB8AC3E}">
        <p14:creationId xmlns:p14="http://schemas.microsoft.com/office/powerpoint/2010/main" val="1828318833"/>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14:presetBounceEnd="50000">
                                      <p:stCondLst>
                                        <p:cond delay="0"/>
                                      </p:stCondLst>
                                      <p:childTnLst>
                                        <p:animRot by="-21600000" p14:bounceEnd="50000">
                                          <p:cBhvr>
                                            <p:cTn id="6" dur="3000" fill="hold"/>
                                            <p:tgtEl>
                                              <p:spTgt spid="12"/>
                                            </p:tgtEl>
                                            <p:attrNameLst>
                                              <p:attrName>r</p:attrName>
                                            </p:attrNameLst>
                                          </p:cBhvr>
                                        </p:animRot>
                                      </p:childTnLst>
                                      <p:subTnLst>
                                        <p:audio>
                                          <p:cMediaNode>
                                            <p:cTn display="0" masterRel="sameClick">
                                              <p:stCondLst>
                                                <p:cond evt="begin" delay="0">
                                                  <p:tn val="5"/>
                                                </p:cond>
                                              </p:stCondLst>
                                              <p:endCondLst>
                                                <p:cond evt="onStopAudio" delay="0">
                                                  <p:tgtEl>
                                                    <p:sldTgt/>
                                                  </p:tgtEl>
                                                </p:cond>
                                              </p:endCondLst>
                                            </p:cTn>
                                            <p:tgtEl>
                                              <p:sndTgt r:embed="rId2" name="giai-điệu-thần-tiên.wav"/>
                                            </p:tgtEl>
                                          </p:cMediaNode>
                                        </p:audio>
                                      </p:sub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12"/>
                                            </p:tgtEl>
                                            <p:attrNameLst>
                                              <p:attrName>r</p:attrName>
                                            </p:attrNameLst>
                                          </p:cBhvr>
                                        </p:animRot>
                                      </p:childTnLst>
                                      <p:subTnLst>
                                        <p:audio>
                                          <p:cMediaNode>
                                            <p:cTn display="0" masterRel="sameClick">
                                              <p:stCondLst>
                                                <p:cond evt="begin" delay="0">
                                                  <p:tn val="5"/>
                                                </p:cond>
                                              </p:stCondLst>
                                              <p:endCondLst>
                                                <p:cond evt="onStopAudio" delay="0">
                                                  <p:tgtEl>
                                                    <p:sldTgt/>
                                                  </p:tgtEl>
                                                </p:cond>
                                              </p:endCondLst>
                                            </p:cTn>
                                            <p:tgtEl>
                                              <p:sndTgt r:embed="rId7" name="giai-điệu-thần-tiên.wav"/>
                                            </p:tgtEl>
                                          </p:cMediaNode>
                                        </p:audio>
                                      </p:sub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46" name="图片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sp>
        <p:nvSpPr>
          <p:cNvPr id="2" name="TextBox 1">
            <a:extLst>
              <a:ext uri="{FF2B5EF4-FFF2-40B4-BE49-F238E27FC236}">
                <a16:creationId xmlns:a16="http://schemas.microsoft.com/office/drawing/2014/main" id="{76286FF5-FE99-4400-8A31-7EE7AFB486BE}"/>
              </a:ext>
            </a:extLst>
          </p:cNvPr>
          <p:cNvSpPr txBox="1"/>
          <p:nvPr/>
        </p:nvSpPr>
        <p:spPr>
          <a:xfrm>
            <a:off x="1612090" y="999687"/>
            <a:ext cx="8962951" cy="954107"/>
          </a:xfrm>
          <a:prstGeom prst="rect">
            <a:avLst/>
          </a:prstGeom>
          <a:noFill/>
        </p:spPr>
        <p:txBody>
          <a:bodyPr wrap="square" rtlCol="0">
            <a:spAutoFit/>
          </a:bodyPr>
          <a:lstStyle/>
          <a:p>
            <a:pPr algn="ctr"/>
            <a:r>
              <a:rPr lang="en-US" sz="2800" b="1" dirty="0">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Chia </a:t>
            </a:r>
            <a:r>
              <a:rPr lang="en-US" sz="2800" b="1" dirty="0" err="1">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sẻ</a:t>
            </a:r>
            <a:r>
              <a:rPr lang="en-US" sz="2800" b="1" dirty="0">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 </a:t>
            </a:r>
            <a:r>
              <a:rPr lang="en-US" sz="2800" b="1" dirty="0" err="1">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một</a:t>
            </a:r>
            <a:r>
              <a:rPr lang="en-US" sz="2800" b="1" dirty="0">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 </a:t>
            </a:r>
            <a:r>
              <a:rPr lang="en-US" sz="2800" b="1" dirty="0" err="1">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số</a:t>
            </a:r>
            <a:r>
              <a:rPr lang="en-US" sz="2800" b="1" dirty="0">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 </a:t>
            </a:r>
            <a:r>
              <a:rPr lang="en-US" sz="2800" b="1" dirty="0" err="1">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việc</a:t>
            </a:r>
            <a:r>
              <a:rPr lang="en-US" sz="2800" b="1" dirty="0">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 </a:t>
            </a:r>
            <a:r>
              <a:rPr lang="en-US" sz="2800" b="1" dirty="0" err="1">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em</a:t>
            </a:r>
            <a:r>
              <a:rPr lang="en-US" sz="2800" b="1" dirty="0">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 </a:t>
            </a:r>
            <a:r>
              <a:rPr lang="en-US" sz="2800" b="1" dirty="0" err="1">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đã</a:t>
            </a:r>
            <a:r>
              <a:rPr lang="en-US" sz="2800" b="1" dirty="0">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 </a:t>
            </a:r>
            <a:r>
              <a:rPr lang="en-US" sz="2800" b="1" dirty="0" err="1">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và</a:t>
            </a:r>
            <a:r>
              <a:rPr lang="en-US" sz="2800" b="1" dirty="0">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 </a:t>
            </a:r>
            <a:r>
              <a:rPr lang="en-US" sz="2800" b="1" dirty="0" err="1">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sẽ</a:t>
            </a:r>
            <a:r>
              <a:rPr lang="en-US" sz="2800" b="1" dirty="0">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 </a:t>
            </a:r>
            <a:r>
              <a:rPr lang="en-US" sz="2800" b="1" dirty="0" err="1">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làm</a:t>
            </a:r>
            <a:r>
              <a:rPr lang="en-US" sz="2800" b="1" dirty="0">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 </a:t>
            </a:r>
            <a:r>
              <a:rPr lang="en-US" sz="2800" b="1" dirty="0" err="1">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để</a:t>
            </a:r>
            <a:r>
              <a:rPr lang="en-US" sz="2800" b="1" dirty="0">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 </a:t>
            </a:r>
            <a:r>
              <a:rPr lang="en-US" sz="2800" b="1" dirty="0" err="1">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thể</a:t>
            </a:r>
            <a:r>
              <a:rPr lang="en-US" sz="2800" b="1" dirty="0">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 </a:t>
            </a:r>
            <a:r>
              <a:rPr lang="en-US" sz="2800" b="1" dirty="0" err="1">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hiện</a:t>
            </a:r>
            <a:r>
              <a:rPr lang="en-US" sz="2800" b="1" dirty="0">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 </a:t>
            </a:r>
            <a:r>
              <a:rPr lang="en-US" sz="2800" b="1" dirty="0" err="1">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tình</a:t>
            </a:r>
            <a:r>
              <a:rPr lang="en-US" sz="2800" b="1" dirty="0">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 </a:t>
            </a:r>
            <a:r>
              <a:rPr lang="en-US" sz="2800" b="1" dirty="0" err="1">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yêu</a:t>
            </a:r>
            <a:r>
              <a:rPr lang="en-US" sz="2800" b="1" dirty="0">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 </a:t>
            </a:r>
            <a:r>
              <a:rPr lang="en-US" sz="2800" b="1" dirty="0" err="1">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tình</a:t>
            </a:r>
            <a:r>
              <a:rPr lang="en-US" sz="2800" b="1" dirty="0">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 </a:t>
            </a:r>
            <a:r>
              <a:rPr lang="en-US" sz="2800" b="1" dirty="0" err="1">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yêu</a:t>
            </a:r>
            <a:r>
              <a:rPr lang="en-US" sz="2800" b="1" dirty="0">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 </a:t>
            </a:r>
            <a:r>
              <a:rPr lang="en-US" sz="2800" b="1" dirty="0" err="1">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Tổ</a:t>
            </a:r>
            <a:r>
              <a:rPr lang="en-US" sz="2800" b="1" dirty="0">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 </a:t>
            </a:r>
            <a:r>
              <a:rPr lang="en-US" sz="2800" b="1" dirty="0" err="1">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quốc</a:t>
            </a:r>
            <a:r>
              <a:rPr lang="en-US" sz="2800" b="1" dirty="0">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 </a:t>
            </a:r>
            <a:r>
              <a:rPr lang="en-US" sz="2800" b="1" dirty="0" err="1">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theo</a:t>
            </a:r>
            <a:r>
              <a:rPr lang="en-US" sz="2800" b="1" dirty="0">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 </a:t>
            </a:r>
            <a:r>
              <a:rPr lang="en-US" sz="2800" b="1" dirty="0" err="1">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bảng</a:t>
            </a:r>
            <a:r>
              <a:rPr lang="en-US" sz="2800" b="1" dirty="0">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 </a:t>
            </a:r>
            <a:r>
              <a:rPr lang="en-US" sz="2800" b="1" dirty="0" err="1">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sau</a:t>
            </a:r>
            <a:r>
              <a:rPr lang="en-US" sz="2800" b="1" dirty="0">
                <a:solidFill>
                  <a:srgbClr val="0070C0"/>
                </a:solidFill>
                <a:effectLst>
                  <a:glow rad="228600">
                    <a:schemeClr val="accent4">
                      <a:satMod val="175000"/>
                      <a:alpha val="40000"/>
                    </a:schemeClr>
                  </a:glow>
                </a:effectLst>
                <a:latin typeface="Cambria" panose="02040503050406030204" pitchFamily="18" charset="0"/>
                <a:ea typeface="Cambria" panose="02040503050406030204" pitchFamily="18" charset="0"/>
              </a:rPr>
              <a:t>.</a:t>
            </a:r>
          </a:p>
        </p:txBody>
      </p:sp>
      <p:graphicFrame>
        <p:nvGraphicFramePr>
          <p:cNvPr id="3" name="Table 2">
            <a:extLst>
              <a:ext uri="{FF2B5EF4-FFF2-40B4-BE49-F238E27FC236}">
                <a16:creationId xmlns:a16="http://schemas.microsoft.com/office/drawing/2014/main" id="{A9EE7F9A-937C-4F22-A165-850C8CFD8A67}"/>
              </a:ext>
            </a:extLst>
          </p:cNvPr>
          <p:cNvGraphicFramePr>
            <a:graphicFrameLocks noGrp="1"/>
          </p:cNvGraphicFramePr>
          <p:nvPr>
            <p:extLst>
              <p:ext uri="{D42A27DB-BD31-4B8C-83A1-F6EECF244321}">
                <p14:modId xmlns:p14="http://schemas.microsoft.com/office/powerpoint/2010/main" val="1923594816"/>
              </p:ext>
            </p:extLst>
          </p:nvPr>
        </p:nvGraphicFramePr>
        <p:xfrm>
          <a:off x="2111830" y="2427952"/>
          <a:ext cx="8341435" cy="2697480"/>
        </p:xfrm>
        <a:graphic>
          <a:graphicData uri="http://schemas.openxmlformats.org/drawingml/2006/table">
            <a:tbl>
              <a:tblPr firstRow="1" firstCol="1" bandRow="1">
                <a:tableStyleId>{B301B821-A1FF-4177-AEE7-76D212191A09}</a:tableStyleId>
              </a:tblPr>
              <a:tblGrid>
                <a:gridCol w="1346853">
                  <a:extLst>
                    <a:ext uri="{9D8B030D-6E8A-4147-A177-3AD203B41FA5}">
                      <a16:colId xmlns:a16="http://schemas.microsoft.com/office/drawing/2014/main" val="1376610281"/>
                    </a:ext>
                  </a:extLst>
                </a:gridCol>
                <a:gridCol w="3518040">
                  <a:extLst>
                    <a:ext uri="{9D8B030D-6E8A-4147-A177-3AD203B41FA5}">
                      <a16:colId xmlns:a16="http://schemas.microsoft.com/office/drawing/2014/main" val="1926493849"/>
                    </a:ext>
                  </a:extLst>
                </a:gridCol>
                <a:gridCol w="3476542">
                  <a:extLst>
                    <a:ext uri="{9D8B030D-6E8A-4147-A177-3AD203B41FA5}">
                      <a16:colId xmlns:a16="http://schemas.microsoft.com/office/drawing/2014/main" val="4152813024"/>
                    </a:ext>
                  </a:extLst>
                </a:gridCol>
              </a:tblGrid>
              <a:tr h="889453">
                <a:tc>
                  <a:txBody>
                    <a:bodyPr/>
                    <a:lstStyle/>
                    <a:p>
                      <a:pPr marL="0" marR="0" algn="ctr">
                        <a:lnSpc>
                          <a:spcPct val="115000"/>
                        </a:lnSpc>
                        <a:spcBef>
                          <a:spcPts val="0"/>
                        </a:spcBef>
                        <a:spcAft>
                          <a:spcPts val="0"/>
                        </a:spcAft>
                      </a:pPr>
                      <a:r>
                        <a:rPr lang="nl-NL" sz="2800" dirty="0">
                          <a:effectLst/>
                          <a:latin typeface="Cambria" panose="02040503050406030204" pitchFamily="18" charset="0"/>
                          <a:ea typeface="Cambria" panose="02040503050406030204" pitchFamily="18" charset="0"/>
                          <a:cs typeface="Arial" panose="020B0604020202020204" pitchFamily="34" charset="0"/>
                        </a:rPr>
                        <a:t>STT</a:t>
                      </a:r>
                      <a:endParaRPr lang="en-US" sz="2800" dirty="0">
                        <a:effectLst/>
                        <a:latin typeface="Cambria" panose="02040503050406030204" pitchFamily="18" charset="0"/>
                        <a:ea typeface="Cambria" panose="020405030504060302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c>
                  <a:txBody>
                    <a:bodyPr/>
                    <a:lstStyle/>
                    <a:p>
                      <a:pPr marL="0" marR="0" algn="ctr">
                        <a:lnSpc>
                          <a:spcPct val="115000"/>
                        </a:lnSpc>
                        <a:spcBef>
                          <a:spcPts val="0"/>
                        </a:spcBef>
                        <a:spcAft>
                          <a:spcPts val="0"/>
                        </a:spcAft>
                      </a:pPr>
                      <a:r>
                        <a:rPr lang="nl-NL" sz="2800" dirty="0">
                          <a:effectLst/>
                          <a:latin typeface="Cambria" panose="02040503050406030204" pitchFamily="18" charset="0"/>
                          <a:ea typeface="Cambria" panose="02040503050406030204" pitchFamily="18" charset="0"/>
                          <a:cs typeface="Arial" panose="020B0604020202020204" pitchFamily="34" charset="0"/>
                        </a:rPr>
                        <a:t>Việc em đã làm</a:t>
                      </a:r>
                      <a:endParaRPr lang="en-US" sz="2800" dirty="0">
                        <a:effectLst/>
                        <a:latin typeface="Cambria" panose="02040503050406030204" pitchFamily="18" charset="0"/>
                        <a:ea typeface="Cambria" panose="020405030504060302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c>
                  <a:txBody>
                    <a:bodyPr/>
                    <a:lstStyle/>
                    <a:p>
                      <a:pPr marL="0" marR="0" algn="ctr">
                        <a:lnSpc>
                          <a:spcPct val="115000"/>
                        </a:lnSpc>
                        <a:spcBef>
                          <a:spcPts val="0"/>
                        </a:spcBef>
                        <a:spcAft>
                          <a:spcPts val="0"/>
                        </a:spcAft>
                      </a:pPr>
                      <a:r>
                        <a:rPr lang="nl-NL" sz="2800" dirty="0">
                          <a:effectLst/>
                          <a:latin typeface="Cambria" panose="02040503050406030204" pitchFamily="18" charset="0"/>
                          <a:ea typeface="Cambria" panose="02040503050406030204" pitchFamily="18" charset="0"/>
                          <a:cs typeface="Arial" panose="020B0604020202020204" pitchFamily="34" charset="0"/>
                        </a:rPr>
                        <a:t>Việc em sẽ làm</a:t>
                      </a:r>
                      <a:endParaRPr lang="en-US" sz="2800" dirty="0">
                        <a:effectLst/>
                        <a:latin typeface="Cambria" panose="02040503050406030204" pitchFamily="18" charset="0"/>
                        <a:ea typeface="Cambria" panose="020405030504060302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extLst>
                  <a:ext uri="{0D108BD9-81ED-4DB2-BD59-A6C34878D82A}">
                    <a16:rowId xmlns:a16="http://schemas.microsoft.com/office/drawing/2014/main" val="3445782888"/>
                  </a:ext>
                </a:extLst>
              </a:tr>
              <a:tr h="1808027">
                <a:tc>
                  <a:txBody>
                    <a:bodyPr/>
                    <a:lstStyle/>
                    <a:p>
                      <a:pPr marL="0" marR="0" algn="just">
                        <a:lnSpc>
                          <a:spcPct val="115000"/>
                        </a:lnSpc>
                        <a:spcBef>
                          <a:spcPts val="0"/>
                        </a:spcBef>
                        <a:spcAft>
                          <a:spcPts val="0"/>
                        </a:spcAft>
                      </a:pPr>
                      <a:r>
                        <a:rPr lang="nl-NL" sz="2800" dirty="0">
                          <a:effectLst/>
                          <a:latin typeface="Cambria" panose="02040503050406030204" pitchFamily="18" charset="0"/>
                          <a:ea typeface="Cambria" panose="02040503050406030204" pitchFamily="18" charset="0"/>
                          <a:cs typeface="Arial" panose="020B0604020202020204" pitchFamily="34" charset="0"/>
                        </a:rPr>
                        <a:t>1</a:t>
                      </a:r>
                      <a:endParaRPr lang="en-US" sz="2800" dirty="0">
                        <a:effectLst/>
                        <a:latin typeface="Cambria" panose="02040503050406030204" pitchFamily="18" charset="0"/>
                        <a:ea typeface="Cambria" panose="020405030504060302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just">
                        <a:lnSpc>
                          <a:spcPct val="115000"/>
                        </a:lnSpc>
                        <a:spcBef>
                          <a:spcPts val="0"/>
                        </a:spcBef>
                        <a:spcAft>
                          <a:spcPts val="0"/>
                        </a:spcAft>
                      </a:pPr>
                      <a:r>
                        <a:rPr lang="nl-NL" sz="2800" dirty="0">
                          <a:effectLst/>
                          <a:latin typeface="Cambria" panose="02040503050406030204" pitchFamily="18" charset="0"/>
                          <a:ea typeface="Cambria" panose="02040503050406030204" pitchFamily="18" charset="0"/>
                          <a:cs typeface="Arial" panose="020B0604020202020204" pitchFamily="34" charset="0"/>
                        </a:rPr>
                        <a:t>- Bảo vệ môi trường</a:t>
                      </a:r>
                      <a:endParaRPr lang="en-US" sz="2800" dirty="0">
                        <a:effectLst/>
                        <a:latin typeface="Cambria" panose="02040503050406030204" pitchFamily="18" charset="0"/>
                        <a:ea typeface="Cambria" panose="020405030504060302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just">
                        <a:lnSpc>
                          <a:spcPct val="115000"/>
                        </a:lnSpc>
                        <a:spcBef>
                          <a:spcPts val="0"/>
                        </a:spcBef>
                        <a:spcAft>
                          <a:spcPts val="0"/>
                        </a:spcAft>
                      </a:pPr>
                      <a:r>
                        <a:rPr lang="nl-NL" sz="2800" dirty="0">
                          <a:effectLst/>
                          <a:latin typeface="Cambria" panose="02040503050406030204" pitchFamily="18" charset="0"/>
                          <a:ea typeface="Cambria" panose="02040503050406030204" pitchFamily="18" charset="0"/>
                          <a:cs typeface="Arial" panose="020B0604020202020204" pitchFamily="34" charset="0"/>
                        </a:rPr>
                        <a:t>- Học thật giỏi để sau này cống hiến cho đất nước</a:t>
                      </a:r>
                      <a:endParaRPr lang="en-US" sz="2800" dirty="0">
                        <a:effectLst/>
                        <a:latin typeface="Cambria" panose="02040503050406030204" pitchFamily="18" charset="0"/>
                        <a:ea typeface="Cambria" panose="020405030504060302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1177697"/>
                  </a:ext>
                </a:extLst>
              </a:tr>
            </a:tbl>
          </a:graphicData>
        </a:graphic>
      </p:graphicFrame>
    </p:spTree>
    <p:extLst>
      <p:ext uri="{BB962C8B-B14F-4D97-AF65-F5344CB8AC3E}">
        <p14:creationId xmlns:p14="http://schemas.microsoft.com/office/powerpoint/2010/main" val="323041212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49321" y="-628429"/>
            <a:ext cx="13983128" cy="7486429"/>
            <a:chOff x="9835" y="-455139"/>
            <a:chExt cx="12341727" cy="6411273"/>
          </a:xfrm>
        </p:grpSpPr>
        <p:grpSp>
          <p:nvGrpSpPr>
            <p:cNvPr id="8" name="组合 7"/>
            <p:cNvGrpSpPr/>
            <p:nvPr/>
          </p:nvGrpSpPr>
          <p:grpSpPr>
            <a:xfrm>
              <a:off x="9835" y="-455139"/>
              <a:ext cx="12341727" cy="3971541"/>
              <a:chOff x="9835" y="-455139"/>
              <a:chExt cx="12341727" cy="3971541"/>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46" name="图片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grpSp>
        <p:pic>
          <p:nvPicPr>
            <p:cNvPr id="58" name="图片 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6240" y="189638"/>
              <a:ext cx="10782776" cy="5766496"/>
            </a:xfrm>
            <a:prstGeom prst="rect">
              <a:avLst/>
            </a:prstGeom>
          </p:spPr>
        </p:pic>
      </p:grpSp>
      <p:grpSp>
        <p:nvGrpSpPr>
          <p:cNvPr id="10" name="Group 9">
            <a:extLst>
              <a:ext uri="{FF2B5EF4-FFF2-40B4-BE49-F238E27FC236}">
                <a16:creationId xmlns:a16="http://schemas.microsoft.com/office/drawing/2014/main" id="{62B6B543-3F48-4EF7-A074-761DA006F2DB}"/>
              </a:ext>
            </a:extLst>
          </p:cNvPr>
          <p:cNvGrpSpPr/>
          <p:nvPr/>
        </p:nvGrpSpPr>
        <p:grpSpPr>
          <a:xfrm>
            <a:off x="4015690" y="969231"/>
            <a:ext cx="3578181" cy="1144074"/>
            <a:chOff x="3451538" y="450761"/>
            <a:chExt cx="5394102" cy="1144074"/>
          </a:xfrm>
        </p:grpSpPr>
        <p:sp>
          <p:nvSpPr>
            <p:cNvPr id="11" name="Round Diagonal Corner Rectangle 4">
              <a:extLst>
                <a:ext uri="{FF2B5EF4-FFF2-40B4-BE49-F238E27FC236}">
                  <a16:creationId xmlns:a16="http://schemas.microsoft.com/office/drawing/2014/main" id="{32695CBF-3B3C-4AA1-BB14-48C8D9EB0F19}"/>
                </a:ext>
              </a:extLst>
            </p:cNvPr>
            <p:cNvSpPr/>
            <p:nvPr/>
          </p:nvSpPr>
          <p:spPr>
            <a:xfrm>
              <a:off x="3451538" y="450761"/>
              <a:ext cx="5241702" cy="991674"/>
            </a:xfrm>
            <a:prstGeom prst="round2DiagRect">
              <a:avLst/>
            </a:prstGeom>
            <a:solidFill>
              <a:schemeClr val="bg1"/>
            </a:solidFill>
            <a:ln w="7620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Dặn</a:t>
              </a:r>
              <a:r>
                <a:rPr kumimoji="0" lang="en-US" sz="54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5400" b="1"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dò</a:t>
              </a:r>
              <a:endParaRPr kumimoji="0" lang="en-US" sz="54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
          <p:nvSpPr>
            <p:cNvPr id="12" name="Round Diagonal Corner Rectangle 7">
              <a:extLst>
                <a:ext uri="{FF2B5EF4-FFF2-40B4-BE49-F238E27FC236}">
                  <a16:creationId xmlns:a16="http://schemas.microsoft.com/office/drawing/2014/main" id="{1BBD01F2-3DA9-4696-9FBD-ABE042190ECE}"/>
                </a:ext>
              </a:extLst>
            </p:cNvPr>
            <p:cNvSpPr/>
            <p:nvPr/>
          </p:nvSpPr>
          <p:spPr>
            <a:xfrm>
              <a:off x="3603938" y="603161"/>
              <a:ext cx="5241702" cy="991674"/>
            </a:xfrm>
            <a:prstGeom prst="round2DiagRect">
              <a:avLst/>
            </a:prstGeom>
            <a:noFill/>
            <a:ln w="7620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grpSp>
      <p:grpSp>
        <p:nvGrpSpPr>
          <p:cNvPr id="13" name="Group 12">
            <a:extLst>
              <a:ext uri="{FF2B5EF4-FFF2-40B4-BE49-F238E27FC236}">
                <a16:creationId xmlns:a16="http://schemas.microsoft.com/office/drawing/2014/main" id="{F2490A32-86EA-44E1-9DBD-77E040445E2B}"/>
              </a:ext>
            </a:extLst>
          </p:cNvPr>
          <p:cNvGrpSpPr/>
          <p:nvPr/>
        </p:nvGrpSpPr>
        <p:grpSpPr>
          <a:xfrm>
            <a:off x="-888671" y="1317336"/>
            <a:ext cx="10195074" cy="3429000"/>
            <a:chOff x="-1328670" y="870327"/>
            <a:chExt cx="10195074" cy="3429000"/>
          </a:xfrm>
        </p:grpSpPr>
        <p:sp>
          <p:nvSpPr>
            <p:cNvPr id="14" name="TextBox 13">
              <a:extLst>
                <a:ext uri="{FF2B5EF4-FFF2-40B4-BE49-F238E27FC236}">
                  <a16:creationId xmlns:a16="http://schemas.microsoft.com/office/drawing/2014/main" id="{883A6FE5-5BDE-457D-A94A-1A95F4D37324}"/>
                </a:ext>
              </a:extLst>
            </p:cNvPr>
            <p:cNvSpPr txBox="1"/>
            <p:nvPr/>
          </p:nvSpPr>
          <p:spPr>
            <a:xfrm>
              <a:off x="1540085" y="2476855"/>
              <a:ext cx="7326319" cy="1569660"/>
            </a:xfrm>
            <a:prstGeom prst="rect">
              <a:avLst/>
            </a:prstGeom>
            <a:noFill/>
          </p:spPr>
          <p:txBody>
            <a:bodyPr wrap="square" rtlCol="0">
              <a:spAutoFit/>
            </a:bodyPr>
            <a:lstStyle/>
            <a:p>
              <a:pPr algn="just"/>
              <a:r>
                <a:rPr lang="nl-NL"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Về nhà t</a:t>
              </a:r>
              <a:r>
                <a:rPr lang="nl-NL"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ìm các câu ca dao, tục ngữ nói về tình yêu quê hương, đất nước. </a:t>
              </a:r>
              <a:endPar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endParaRPr>
            </a:p>
          </p:txBody>
        </p:sp>
        <p:pic>
          <p:nvPicPr>
            <p:cNvPr id="15" name="Picture 14">
              <a:extLst>
                <a:ext uri="{FF2B5EF4-FFF2-40B4-BE49-F238E27FC236}">
                  <a16:creationId xmlns:a16="http://schemas.microsoft.com/office/drawing/2014/main" id="{0377770D-B0C1-433A-8E27-0911D7DC12D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28670" y="870327"/>
              <a:ext cx="4572000" cy="3429000"/>
            </a:xfrm>
            <a:prstGeom prst="rect">
              <a:avLst/>
            </a:prstGeom>
          </p:spPr>
        </p:pic>
      </p:grpSp>
      <p:grpSp>
        <p:nvGrpSpPr>
          <p:cNvPr id="16" name="Group 15">
            <a:extLst>
              <a:ext uri="{FF2B5EF4-FFF2-40B4-BE49-F238E27FC236}">
                <a16:creationId xmlns:a16="http://schemas.microsoft.com/office/drawing/2014/main" id="{3572EA58-D349-45C7-843D-8BA0102093BD}"/>
              </a:ext>
            </a:extLst>
          </p:cNvPr>
          <p:cNvGrpSpPr/>
          <p:nvPr/>
        </p:nvGrpSpPr>
        <p:grpSpPr>
          <a:xfrm>
            <a:off x="-900084" y="3229519"/>
            <a:ext cx="9496671" cy="3429000"/>
            <a:chOff x="-1216778" y="2554764"/>
            <a:chExt cx="9496671" cy="3429000"/>
          </a:xfrm>
        </p:grpSpPr>
        <p:pic>
          <p:nvPicPr>
            <p:cNvPr id="17" name="Picture 16">
              <a:extLst>
                <a:ext uri="{FF2B5EF4-FFF2-40B4-BE49-F238E27FC236}">
                  <a16:creationId xmlns:a16="http://schemas.microsoft.com/office/drawing/2014/main" id="{88F0F802-C153-44C6-9C1E-B4800034433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16778" y="2554764"/>
              <a:ext cx="4572000" cy="3429000"/>
            </a:xfrm>
            <a:prstGeom prst="rect">
              <a:avLst/>
            </a:prstGeom>
          </p:spPr>
        </p:pic>
        <p:sp>
          <p:nvSpPr>
            <p:cNvPr id="18" name="TextBox 17">
              <a:extLst>
                <a:ext uri="{FF2B5EF4-FFF2-40B4-BE49-F238E27FC236}">
                  <a16:creationId xmlns:a16="http://schemas.microsoft.com/office/drawing/2014/main" id="{B750A9DC-E1B0-4072-8591-CC6179B57334}"/>
                </a:ext>
              </a:extLst>
            </p:cNvPr>
            <p:cNvSpPr txBox="1"/>
            <p:nvPr/>
          </p:nvSpPr>
          <p:spPr>
            <a:xfrm>
              <a:off x="1763182" y="3945550"/>
              <a:ext cx="651671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Chuẩn bị cho tiết 2 của bài. </a:t>
              </a:r>
              <a:endPar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endParaRPr>
            </a:p>
          </p:txBody>
        </p:sp>
      </p:grpSp>
      <p:pic>
        <p:nvPicPr>
          <p:cNvPr id="22" name="Picture 21">
            <a:extLst>
              <a:ext uri="{FF2B5EF4-FFF2-40B4-BE49-F238E27FC236}">
                <a16:creationId xmlns:a16="http://schemas.microsoft.com/office/drawing/2014/main" id="{130445BA-DBA9-4588-96C9-72B4EF634EBE}"/>
              </a:ext>
            </a:extLst>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4306" b="95027" l="48939" r="96483"/>
                    </a14:imgEffect>
                  </a14:imgLayer>
                </a14:imgProps>
              </a:ext>
              <a:ext uri="{28A0092B-C50C-407E-A947-70E740481C1C}">
                <a14:useLocalDpi xmlns:a14="http://schemas.microsoft.com/office/drawing/2010/main" val="0"/>
              </a:ext>
            </a:extLst>
          </a:blip>
          <a:srcRect l="47872"/>
          <a:stretch/>
        </p:blipFill>
        <p:spPr>
          <a:xfrm>
            <a:off x="8705049" y="579531"/>
            <a:ext cx="3455576" cy="6628978"/>
          </a:xfrm>
          <a:prstGeom prst="rect">
            <a:avLst/>
          </a:prstGeom>
        </p:spPr>
      </p:pic>
    </p:spTree>
    <p:extLst>
      <p:ext uri="{BB962C8B-B14F-4D97-AF65-F5344CB8AC3E}">
        <p14:creationId xmlns:p14="http://schemas.microsoft.com/office/powerpoint/2010/main" val="2596764372"/>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barn(inVertical)">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barn(inVertical)">
                                      <p:cBhvr>
                                        <p:cTn id="2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8A20F983-334C-4221-848C-7769475CD26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5937" t="75520"/>
          <a:stretch/>
        </p:blipFill>
        <p:spPr>
          <a:xfrm rot="1473777">
            <a:off x="2941182" y="529685"/>
            <a:ext cx="1632696" cy="826351"/>
          </a:xfrm>
          <a:prstGeom prst="rect">
            <a:avLst/>
          </a:prstGeom>
        </p:spPr>
      </p:pic>
      <p:pic>
        <p:nvPicPr>
          <p:cNvPr id="4" name="Picture 3"/>
          <p:cNvPicPr>
            <a:picLocks noChangeAspect="1"/>
          </p:cNvPicPr>
          <p:nvPr/>
        </p:nvPicPr>
        <p:blipFill>
          <a:blip r:embed="rId4"/>
          <a:stretch>
            <a:fillRect/>
          </a:stretch>
        </p:blipFill>
        <p:spPr>
          <a:xfrm>
            <a:off x="449324" y="227725"/>
            <a:ext cx="8266251" cy="3906125"/>
          </a:xfrm>
          <a:prstGeom prst="rect">
            <a:avLst/>
          </a:prstGeom>
        </p:spPr>
      </p:pic>
    </p:spTree>
    <p:extLst>
      <p:ext uri="{BB962C8B-B14F-4D97-AF65-F5344CB8AC3E}">
        <p14:creationId xmlns:p14="http://schemas.microsoft.com/office/powerpoint/2010/main" val="314244255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A847AE-DF35-E58F-A17D-2D182CBE60C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466EEA9-0C74-32D9-AC9B-11DECE453861}"/>
              </a:ext>
            </a:extLst>
          </p:cNvPr>
          <p:cNvSpPr>
            <a:spLocks noGrp="1"/>
          </p:cNvSpPr>
          <p:nvPr>
            <p:ph idx="1"/>
          </p:nvPr>
        </p:nvSpPr>
        <p:spPr/>
        <p:txBody>
          <a:bodyPr/>
          <a:lstStyle/>
          <a:p>
            <a:endParaRPr lang="en-US"/>
          </a:p>
        </p:txBody>
      </p:sp>
      <p:pic>
        <p:nvPicPr>
          <p:cNvPr id="1026" name="Picture 2">
            <a:extLst>
              <a:ext uri="{FF2B5EF4-FFF2-40B4-BE49-F238E27FC236}">
                <a16:creationId xmlns:a16="http://schemas.microsoft.com/office/drawing/2014/main" id="{5972EBA2-C91A-2A94-96D7-3FBC2E6DCA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2667001" y="-2667000"/>
            <a:ext cx="6858000" cy="12192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ình ảnh Ghim câu chuyện">
            <a:extLst>
              <a:ext uri="{FF2B5EF4-FFF2-40B4-BE49-F238E27FC236}">
                <a16:creationId xmlns:a16="http://schemas.microsoft.com/office/drawing/2014/main" id="{4705569A-C457-F350-1ABB-39CE4D7D13BF}"/>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5707" b="94293" l="9783" r="89946">
                        <a14:foregroundMark x1="42120" y1="9103" x2="52310" y2="9511"/>
                        <a14:foregroundMark x1="44837" y1="5842" x2="50272" y2="7065"/>
                        <a14:foregroundMark x1="45109" y1="87636" x2="53397" y2="92799"/>
                        <a14:foregroundMark x1="47011" y1="94293" x2="50136" y2="94293"/>
                      </a14:backgroundRemoval>
                    </a14:imgEffect>
                  </a14:imgLayer>
                </a14:imgProps>
              </a:ext>
              <a:ext uri="{28A0092B-C50C-407E-A947-70E740481C1C}">
                <a14:useLocalDpi xmlns:a14="http://schemas.microsoft.com/office/drawing/2010/main" val="0"/>
              </a:ext>
            </a:extLst>
          </a:blip>
          <a:srcRect/>
          <a:stretch>
            <a:fillRect/>
          </a:stretch>
        </p:blipFill>
        <p:spPr bwMode="auto">
          <a:xfrm>
            <a:off x="-1036320" y="1684020"/>
            <a:ext cx="5379720" cy="537972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88B51E5B-E8C6-7771-7FE1-29A4841A0A6D}"/>
              </a:ext>
            </a:extLst>
          </p:cNvPr>
          <p:cNvPicPr>
            <a:picLocks noChangeAspect="1"/>
          </p:cNvPicPr>
          <p:nvPr/>
        </p:nvPicPr>
        <p:blipFill>
          <a:blip r:embed="rId5"/>
          <a:stretch>
            <a:fillRect/>
          </a:stretch>
        </p:blipFill>
        <p:spPr>
          <a:xfrm>
            <a:off x="2679619" y="1453009"/>
            <a:ext cx="7724301" cy="2877561"/>
          </a:xfrm>
          <a:prstGeom prst="rect">
            <a:avLst/>
          </a:prstGeom>
        </p:spPr>
      </p:pic>
      <p:pic>
        <p:nvPicPr>
          <p:cNvPr id="8" name="Picture 7">
            <a:extLst>
              <a:ext uri="{FF2B5EF4-FFF2-40B4-BE49-F238E27FC236}">
                <a16:creationId xmlns:a16="http://schemas.microsoft.com/office/drawing/2014/main" id="{3D4D40A7-D771-EDA3-FDDE-12323D8CF9B5}"/>
              </a:ext>
            </a:extLst>
          </p:cNvPr>
          <p:cNvPicPr>
            <a:picLocks noChangeAspect="1"/>
          </p:cNvPicPr>
          <p:nvPr/>
        </p:nvPicPr>
        <p:blipFill>
          <a:blip r:embed="rId6"/>
          <a:stretch>
            <a:fillRect/>
          </a:stretch>
        </p:blipFill>
        <p:spPr>
          <a:xfrm>
            <a:off x="5266856" y="676623"/>
            <a:ext cx="2024047" cy="749873"/>
          </a:xfrm>
          <a:prstGeom prst="rect">
            <a:avLst/>
          </a:prstGeom>
        </p:spPr>
      </p:pic>
    </p:spTree>
    <p:extLst>
      <p:ext uri="{BB962C8B-B14F-4D97-AF65-F5344CB8AC3E}">
        <p14:creationId xmlns:p14="http://schemas.microsoft.com/office/powerpoint/2010/main" val="353536017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3DD99C-CB44-2795-E0BD-2AFC26B06B7F}"/>
            </a:ext>
          </a:extLst>
        </p:cNvPr>
        <p:cNvGrpSpPr/>
        <p:nvPr/>
      </p:nvGrpSpPr>
      <p:grpSpPr>
        <a:xfrm>
          <a:off x="0" y="0"/>
          <a:ext cx="0" cy="0"/>
          <a:chOff x="0" y="0"/>
          <a:chExt cx="0" cy="0"/>
        </a:xfrm>
      </p:grpSpPr>
      <p:pic>
        <p:nvPicPr>
          <p:cNvPr id="20" name="Picture 19" descr="A picture containing cloud, sky, colorfulness, blur&#10;&#10;Description automatically generated">
            <a:extLst>
              <a:ext uri="{FF2B5EF4-FFF2-40B4-BE49-F238E27FC236}">
                <a16:creationId xmlns:a16="http://schemas.microsoft.com/office/drawing/2014/main" id="{2DE45CB9-23AB-26B3-5622-0B1BD998DFF0}"/>
              </a:ext>
            </a:extLst>
          </p:cNvPr>
          <p:cNvPicPr>
            <a:picLocks noChangeAspect="1"/>
          </p:cNvPicPr>
          <p:nvPr/>
        </p:nvPicPr>
        <p:blipFill rotWithShape="1">
          <a:blip r:embed="rId3">
            <a:extLst>
              <a:ext uri="{28A0092B-C50C-407E-A947-70E740481C1C}">
                <a14:useLocalDpi xmlns:a14="http://schemas.microsoft.com/office/drawing/2010/main" val="0"/>
              </a:ext>
            </a:extLst>
          </a:blip>
          <a:srcRect t="15625"/>
          <a:stretch/>
        </p:blipFill>
        <p:spPr>
          <a:xfrm>
            <a:off x="-1" y="0"/>
            <a:ext cx="12190985" cy="6858000"/>
          </a:xfrm>
          <a:prstGeom prst="rect">
            <a:avLst/>
          </a:prstGeom>
        </p:spPr>
      </p:pic>
      <p:pic>
        <p:nvPicPr>
          <p:cNvPr id="12" name="Picture 11" descr="A picture containing cartoon, art&#10;&#10;Description automatically generated">
            <a:extLst>
              <a:ext uri="{FF2B5EF4-FFF2-40B4-BE49-F238E27FC236}">
                <a16:creationId xmlns:a16="http://schemas.microsoft.com/office/drawing/2014/main" id="{31915800-9317-BFF6-A7CC-BCEB8FC51E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8255" y="0"/>
            <a:ext cx="10795488" cy="10764000"/>
          </a:xfrm>
          <a:prstGeom prst="rect">
            <a:avLst/>
          </a:prstGeom>
          <a:effectLst>
            <a:outerShdw blurRad="50800" dist="38100" dir="10800000" algn="r" rotWithShape="0">
              <a:schemeClr val="tx1">
                <a:lumMod val="50000"/>
                <a:lumOff val="50000"/>
                <a:alpha val="40000"/>
              </a:schemeClr>
            </a:outerShdw>
          </a:effectLst>
        </p:spPr>
      </p:pic>
      <p:pic>
        <p:nvPicPr>
          <p:cNvPr id="14" name="Picture 13">
            <a:extLst>
              <a:ext uri="{FF2B5EF4-FFF2-40B4-BE49-F238E27FC236}">
                <a16:creationId xmlns:a16="http://schemas.microsoft.com/office/drawing/2014/main" id="{BAE3CC80-5B60-744C-2939-BD595E9EB506}"/>
              </a:ext>
            </a:extLst>
          </p:cNvPr>
          <p:cNvPicPr>
            <a:picLocks noChangeAspect="1"/>
          </p:cNvPicPr>
          <p:nvPr/>
        </p:nvPicPr>
        <p:blipFill>
          <a:blip r:embed="rId5"/>
          <a:stretch>
            <a:fillRect/>
          </a:stretch>
        </p:blipFill>
        <p:spPr>
          <a:xfrm>
            <a:off x="-1" y="3182112"/>
            <a:ext cx="12192000" cy="3675888"/>
          </a:xfrm>
          <a:prstGeom prst="rect">
            <a:avLst/>
          </a:prstGeom>
          <a:effectLst>
            <a:outerShdw blurRad="50800" dist="38100" dir="16200000" rotWithShape="0">
              <a:schemeClr val="accent5">
                <a:lumMod val="50000"/>
                <a:alpha val="40000"/>
              </a:schemeClr>
            </a:outerShdw>
          </a:effectLst>
        </p:spPr>
      </p:pic>
      <p:pic>
        <p:nvPicPr>
          <p:cNvPr id="4" name="Picture 3" descr="A green and red letters&#10;&#10;AI-generated content may be incorrect.">
            <a:extLst>
              <a:ext uri="{FF2B5EF4-FFF2-40B4-BE49-F238E27FC236}">
                <a16:creationId xmlns:a16="http://schemas.microsoft.com/office/drawing/2014/main" id="{9DEDA2B0-FAA2-D028-6339-F76BA01BBDB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26035" y="4145179"/>
            <a:ext cx="9888569" cy="2316681"/>
          </a:xfrm>
          <a:prstGeom prst="rect">
            <a:avLst/>
          </a:prstGeom>
        </p:spPr>
      </p:pic>
    </p:spTree>
    <p:extLst>
      <p:ext uri="{BB962C8B-B14F-4D97-AF65-F5344CB8AC3E}">
        <p14:creationId xmlns:p14="http://schemas.microsoft.com/office/powerpoint/2010/main" val="207622303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14:presetBounceEnd="50000">
                                      <p:stCondLst>
                                        <p:cond delay="0"/>
                                      </p:stCondLst>
                                      <p:childTnLst>
                                        <p:animRot by="-21600000" p14:bounceEnd="50000">
                                          <p:cBhvr>
                                            <p:cTn id="6" dur="3000" fill="hold"/>
                                            <p:tgtEl>
                                              <p:spTgt spid="12"/>
                                            </p:tgtEl>
                                            <p:attrNameLst>
                                              <p:attrName>r</p:attrName>
                                            </p:attrNameLst>
                                          </p:cBhvr>
                                        </p:animRot>
                                      </p:childTnLst>
                                      <p:subTnLst>
                                        <p:audio>
                                          <p:cMediaNode>
                                            <p:cTn display="0" masterRel="sameClick">
                                              <p:stCondLst>
                                                <p:cond evt="begin" delay="0">
                                                  <p:tn val="5"/>
                                                </p:cond>
                                              </p:stCondLst>
                                              <p:endCondLst>
                                                <p:cond evt="onStopAudio" delay="0">
                                                  <p:tgtEl>
                                                    <p:sldTgt/>
                                                  </p:tgtEl>
                                                </p:cond>
                                              </p:endCondLst>
                                            </p:cTn>
                                            <p:tgtEl>
                                              <p:sndTgt r:embed="rId2" name="giai-điệu-thần-tiên.wav"/>
                                            </p:tgtEl>
                                          </p:cMediaNode>
                                        </p:audio>
                                      </p:sub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12"/>
                                            </p:tgtEl>
                                            <p:attrNameLst>
                                              <p:attrName>r</p:attrName>
                                            </p:attrNameLst>
                                          </p:cBhvr>
                                        </p:animRot>
                                      </p:childTnLst>
                                      <p:subTnLst>
                                        <p:audio>
                                          <p:cMediaNode>
                                            <p:cTn display="0" masterRel="sameClick">
                                              <p:stCondLst>
                                                <p:cond evt="begin" delay="0">
                                                  <p:tn val="5"/>
                                                </p:cond>
                                              </p:stCondLst>
                                              <p:endCondLst>
                                                <p:cond evt="onStopAudio" delay="0">
                                                  <p:tgtEl>
                                                    <p:sldTgt/>
                                                  </p:tgtEl>
                                                </p:cond>
                                              </p:endCondLst>
                                            </p:cTn>
                                            <p:tgtEl>
                                              <p:sndTgt r:embed="rId7" name="giai-điệu-thần-tiên.wav"/>
                                            </p:tgtEl>
                                          </p:cMediaNode>
                                        </p:audio>
                                      </p:sub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E428766-3C71-96C5-70E5-D6D8F38563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思源黑体 CN Regular"/>
              <a:cs typeface="+mn-cs"/>
            </a:endParaRPr>
          </a:p>
        </p:txBody>
      </p:sp>
      <p:pic>
        <p:nvPicPr>
          <p:cNvPr id="3" name="Content Placeholder 4" descr="A cartoon of a child sitting at a desk&#10;&#10;Description automatically generated">
            <a:extLst>
              <a:ext uri="{FF2B5EF4-FFF2-40B4-BE49-F238E27FC236}">
                <a16:creationId xmlns:a16="http://schemas.microsoft.com/office/drawing/2014/main" id="{45CC21EC-70C0-A141-6156-397F3EBB8EA9}"/>
              </a:ext>
            </a:extLst>
          </p:cNvPr>
          <p:cNvPicPr>
            <a:picLocks noChangeAspect="1"/>
          </p:cNvPicPr>
          <p:nvPr/>
        </p:nvPicPr>
        <p:blipFill>
          <a:blip r:embed="rId2">
            <a:extLst>
              <a:ext uri="{28A0092B-C50C-407E-A947-70E740481C1C}">
                <a14:useLocalDpi xmlns:a14="http://schemas.microsoft.com/office/drawing/2010/main" val="0"/>
              </a:ext>
            </a:extLst>
          </a:blip>
          <a:srcRect t="19"/>
          <a:stretch/>
        </p:blipFill>
        <p:spPr>
          <a:xfrm>
            <a:off x="20" y="1282"/>
            <a:ext cx="12191980" cy="6856718"/>
          </a:xfrm>
          <a:prstGeom prst="rect">
            <a:avLst/>
          </a:prstGeom>
        </p:spPr>
      </p:pic>
      <p:pic>
        <p:nvPicPr>
          <p:cNvPr id="5" name="Picture 4">
            <a:extLst>
              <a:ext uri="{FF2B5EF4-FFF2-40B4-BE49-F238E27FC236}">
                <a16:creationId xmlns:a16="http://schemas.microsoft.com/office/drawing/2014/main" id="{F52FE81D-8B7C-0EA5-372E-8F03F5AE7494}"/>
              </a:ext>
            </a:extLst>
          </p:cNvPr>
          <p:cNvPicPr>
            <a:picLocks noChangeAspect="1"/>
          </p:cNvPicPr>
          <p:nvPr/>
        </p:nvPicPr>
        <p:blipFill>
          <a:blip r:embed="rId3"/>
          <a:stretch>
            <a:fillRect/>
          </a:stretch>
        </p:blipFill>
        <p:spPr>
          <a:xfrm>
            <a:off x="4862820" y="3050177"/>
            <a:ext cx="6078239" cy="2517866"/>
          </a:xfrm>
          <a:prstGeom prst="rect">
            <a:avLst/>
          </a:prstGeom>
        </p:spPr>
      </p:pic>
    </p:spTree>
    <p:extLst>
      <p:ext uri="{BB962C8B-B14F-4D97-AF65-F5344CB8AC3E}">
        <p14:creationId xmlns:p14="http://schemas.microsoft.com/office/powerpoint/2010/main" val="4053811612"/>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E80AD6B-F0F4-0A03-2B3D-B5556127DD22}"/>
              </a:ext>
            </a:extLst>
          </p:cNvPr>
          <p:cNvPicPr>
            <a:picLocks noChangeAspect="1"/>
          </p:cNvPicPr>
          <p:nvPr/>
        </p:nvPicPr>
        <p:blipFill>
          <a:blip r:embed="rId3"/>
          <a:stretch>
            <a:fillRect/>
          </a:stretch>
        </p:blipFill>
        <p:spPr>
          <a:xfrm>
            <a:off x="2155318" y="399994"/>
            <a:ext cx="8772904" cy="1280271"/>
          </a:xfrm>
          <a:prstGeom prst="rect">
            <a:avLst/>
          </a:prstGeom>
        </p:spPr>
      </p:pic>
      <p:pic>
        <p:nvPicPr>
          <p:cNvPr id="6" name="Picture 5">
            <a:extLst>
              <a:ext uri="{FF2B5EF4-FFF2-40B4-BE49-F238E27FC236}">
                <a16:creationId xmlns:a16="http://schemas.microsoft.com/office/drawing/2014/main" id="{68C97B4F-3ADA-9A2C-D73C-AF178A873BDF}"/>
              </a:ext>
            </a:extLst>
          </p:cNvPr>
          <p:cNvPicPr>
            <a:picLocks noChangeAspect="1"/>
          </p:cNvPicPr>
          <p:nvPr/>
        </p:nvPicPr>
        <p:blipFill>
          <a:blip r:embed="rId4"/>
          <a:stretch>
            <a:fillRect/>
          </a:stretch>
        </p:blipFill>
        <p:spPr>
          <a:xfrm>
            <a:off x="1154430" y="1585015"/>
            <a:ext cx="10077450" cy="4406935"/>
          </a:xfrm>
          <a:prstGeom prst="rect">
            <a:avLst/>
          </a:prstGeom>
        </p:spPr>
      </p:pic>
      <p:pic>
        <p:nvPicPr>
          <p:cNvPr id="7" name="图片 9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12886" y="4537968"/>
            <a:ext cx="1582582" cy="2320032"/>
          </a:xfrm>
          <a:prstGeom prst="rect">
            <a:avLst/>
          </a:prstGeom>
        </p:spPr>
      </p:pic>
    </p:spTree>
    <p:extLst>
      <p:ext uri="{BB962C8B-B14F-4D97-AF65-F5344CB8AC3E}">
        <p14:creationId xmlns:p14="http://schemas.microsoft.com/office/powerpoint/2010/main" val="299529644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par>
                                <p:cTn id="15" presetID="16" presetClass="entr" presetSubtype="21"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inVertic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6B0295F-C189-9574-65CE-F7908F0E8570}"/>
              </a:ext>
            </a:extLst>
          </p:cNvPr>
          <p:cNvPicPr>
            <a:picLocks noChangeAspect="1"/>
          </p:cNvPicPr>
          <p:nvPr/>
        </p:nvPicPr>
        <p:blipFill>
          <a:blip r:embed="rId2"/>
          <a:stretch>
            <a:fillRect/>
          </a:stretch>
        </p:blipFill>
        <p:spPr>
          <a:xfrm>
            <a:off x="2274570" y="364924"/>
            <a:ext cx="7891462" cy="6217803"/>
          </a:xfrm>
          <a:prstGeom prst="rect">
            <a:avLst/>
          </a:prstGeom>
        </p:spPr>
      </p:pic>
    </p:spTree>
    <p:extLst>
      <p:ext uri="{BB962C8B-B14F-4D97-AF65-F5344CB8AC3E}">
        <p14:creationId xmlns:p14="http://schemas.microsoft.com/office/powerpoint/2010/main" val="321905233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B4441A-240B-9A00-06B2-BFFB26A1B4E4}"/>
            </a:ext>
          </a:extLst>
        </p:cNvPr>
        <p:cNvGrpSpPr/>
        <p:nvPr/>
      </p:nvGrpSpPr>
      <p:grpSpPr>
        <a:xfrm>
          <a:off x="0" y="0"/>
          <a:ext cx="0" cy="0"/>
          <a:chOff x="0" y="0"/>
          <a:chExt cx="0" cy="0"/>
        </a:xfrm>
      </p:grpSpPr>
      <p:pic>
        <p:nvPicPr>
          <p:cNvPr id="5" name="Picture 4" descr="A picture containing cartoon, screenshot&#10;&#10;Description automatically generated">
            <a:extLst>
              <a:ext uri="{FF2B5EF4-FFF2-40B4-BE49-F238E27FC236}">
                <a16:creationId xmlns:a16="http://schemas.microsoft.com/office/drawing/2014/main" id="{AFEE393D-4BD7-0C7B-148E-4ED3195C38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xtBox 1">
            <a:extLst>
              <a:ext uri="{FF2B5EF4-FFF2-40B4-BE49-F238E27FC236}">
                <a16:creationId xmlns:a16="http://schemas.microsoft.com/office/drawing/2014/main" id="{802A5ABC-BB9B-1B9A-F419-C72A358341E9}"/>
              </a:ext>
            </a:extLst>
          </p:cNvPr>
          <p:cNvSpPr txBox="1"/>
          <p:nvPr/>
        </p:nvSpPr>
        <p:spPr>
          <a:xfrm>
            <a:off x="3638614" y="888139"/>
            <a:ext cx="5925112" cy="769441"/>
          </a:xfrm>
          <a:prstGeom prst="rect">
            <a:avLst/>
          </a:prstGeom>
          <a:ln>
            <a:noFill/>
          </a:ln>
          <a:effectLst>
            <a:softEdge rad="317500"/>
          </a:effectLst>
        </p:spPr>
        <p:style>
          <a:lnRef idx="2">
            <a:schemeClr val="accent2"/>
          </a:lnRef>
          <a:fillRef idx="1">
            <a:schemeClr val="lt1"/>
          </a:fillRef>
          <a:effectRef idx="0">
            <a:schemeClr val="accent2"/>
          </a:effectRef>
          <a:fontRef idx="minor">
            <a:schemeClr val="dk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400" b="1" i="0" u="none" strike="noStrike" kern="1200" cap="none" spc="0" normalizeH="0" baseline="0" noProof="0" dirty="0">
              <a:ln>
                <a:noFill/>
              </a:ln>
              <a:solidFill>
                <a:srgbClr val="003399"/>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3" name="Picture 2" descr="A cartoon of a child holding a wand&#10;&#10;AI-generated content may be incorrect.">
            <a:extLst>
              <a:ext uri="{FF2B5EF4-FFF2-40B4-BE49-F238E27FC236}">
                <a16:creationId xmlns:a16="http://schemas.microsoft.com/office/drawing/2014/main" id="{7AF8C950-B3A9-1BB0-5CA6-0F66245A7C3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04880" y="2503170"/>
            <a:ext cx="5891117" cy="4354830"/>
          </a:xfrm>
          <a:prstGeom prst="rect">
            <a:avLst/>
          </a:prstGeom>
        </p:spPr>
      </p:pic>
      <p:sp>
        <p:nvSpPr>
          <p:cNvPr id="4" name="TextBox 3">
            <a:extLst>
              <a:ext uri="{FF2B5EF4-FFF2-40B4-BE49-F238E27FC236}">
                <a16:creationId xmlns:a16="http://schemas.microsoft.com/office/drawing/2014/main" id="{7C5A95AF-B9F7-73B9-C030-92EC2CD2BFDE}"/>
              </a:ext>
            </a:extLst>
          </p:cNvPr>
          <p:cNvSpPr txBox="1"/>
          <p:nvPr/>
        </p:nvSpPr>
        <p:spPr>
          <a:xfrm>
            <a:off x="3025684" y="1820636"/>
            <a:ext cx="6689816" cy="1200329"/>
          </a:xfrm>
          <a:prstGeom prst="rect">
            <a:avLst/>
          </a:prstGeom>
          <a:noFill/>
        </p:spPr>
        <p:txBody>
          <a:bodyPr wrap="square" rtlCol="0">
            <a:spAutoFit/>
          </a:bodyPr>
          <a:lstStyle/>
          <a:p>
            <a:pPr marL="457200" lvl="0" indent="-457200" algn="just">
              <a:buFont typeface="Arial" panose="020B0604020202020204" pitchFamily="34" charset="0"/>
              <a:buChar char="•"/>
            </a:pPr>
            <a:r>
              <a:rPr lang="en-US" sz="3600" b="1" dirty="0">
                <a:solidFill>
                  <a:srgbClr val="002060"/>
                </a:solidFill>
                <a:latin typeface="Arial" panose="020B0604020202020204" pitchFamily="34" charset="0"/>
                <a:cs typeface="Arial" panose="020B0604020202020204" pitchFamily="34" charset="0"/>
              </a:rPr>
              <a:t>Em </a:t>
            </a:r>
            <a:r>
              <a:rPr lang="en-US" sz="3600" b="1" dirty="0" err="1">
                <a:solidFill>
                  <a:srgbClr val="002060"/>
                </a:solidFill>
                <a:latin typeface="Arial" panose="020B0604020202020204" pitchFamily="34" charset="0"/>
                <a:cs typeface="Arial" panose="020B0604020202020204" pitchFamily="34" charset="0"/>
              </a:rPr>
              <a:t>có</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cảm</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nhận</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gì</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về</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những</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hình</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ảnh</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vừa</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xem</a:t>
            </a:r>
            <a:r>
              <a:rPr lang="en-US" sz="3600" b="1" dirty="0">
                <a:solidFill>
                  <a:srgbClr val="002060"/>
                </a:solidFill>
                <a:latin typeface="Arial" panose="020B0604020202020204" pitchFamily="34" charset="0"/>
                <a:cs typeface="Arial" panose="020B0604020202020204" pitchFamily="34" charset="0"/>
              </a:rPr>
              <a:t>?</a:t>
            </a:r>
          </a:p>
        </p:txBody>
      </p:sp>
      <p:pic>
        <p:nvPicPr>
          <p:cNvPr id="7" name="0">
            <a:hlinkClick r:id="" action="ppaction://media"/>
            <a:extLst>
              <a:ext uri="{FF2B5EF4-FFF2-40B4-BE49-F238E27FC236}">
                <a16:creationId xmlns:a16="http://schemas.microsoft.com/office/drawing/2014/main" id="{47F6F0C5-0658-D635-66F0-43223696790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10870" y="345440"/>
            <a:ext cx="406400" cy="406400"/>
          </a:xfrm>
          <a:prstGeom prst="rect">
            <a:avLst/>
          </a:prstGeom>
        </p:spPr>
      </p:pic>
    </p:spTree>
    <p:extLst>
      <p:ext uri="{BB962C8B-B14F-4D97-AF65-F5344CB8AC3E}">
        <p14:creationId xmlns:p14="http://schemas.microsoft.com/office/powerpoint/2010/main" val="1430603864"/>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 presetClass="mediacall" presetSubtype="0" fill="hold" nodeType="withEffect">
                                  <p:stCondLst>
                                    <p:cond delay="0"/>
                                  </p:stCondLst>
                                  <p:childTnLst>
                                    <p:cmd type="call" cmd="playFrom(0.0)">
                                      <p:cBhvr>
                                        <p:cTn id="9" dur="265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7"/>
                </p:tgtEl>
              </p:cMediaNode>
            </p:audio>
          </p:childTnLst>
        </p:cTn>
      </p:par>
    </p:tnLst>
    <p:bldLst>
      <p:bldP spid="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2_Office 主题​​">
  <a:themeElements>
    <a:clrScheme name="【AliCloud-GP】">
      <a:dk1>
        <a:sysClr val="windowText" lastClr="000000"/>
      </a:dk1>
      <a:lt1>
        <a:sysClr val="window" lastClr="FFFFFF"/>
      </a:lt1>
      <a:dk2>
        <a:srgbClr val="F5C35A"/>
      </a:dk2>
      <a:lt2>
        <a:srgbClr val="AA7B51"/>
      </a:lt2>
      <a:accent1>
        <a:srgbClr val="F08C32"/>
      </a:accent1>
      <a:accent2>
        <a:srgbClr val="D44954"/>
      </a:accent2>
      <a:accent3>
        <a:srgbClr val="064F7B"/>
      </a:accent3>
      <a:accent4>
        <a:srgbClr val="3BA7D3"/>
      </a:accent4>
      <a:accent5>
        <a:srgbClr val="66C3CC"/>
      </a:accent5>
      <a:accent6>
        <a:srgbClr val="2A9FB1"/>
      </a:accent6>
      <a:hlink>
        <a:srgbClr val="9BBB40"/>
      </a:hlink>
      <a:folHlink>
        <a:srgbClr val="546E7A"/>
      </a:folHlink>
    </a:clrScheme>
    <a:fontScheme name="自定义 4">
      <a:majorFont>
        <a:latin typeface="思源黑体 CN Bold"/>
        <a:ea typeface="思源黑体 CN Bold"/>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Office 主题​​">
  <a:themeElements>
    <a:clrScheme name="自定义 37">
      <a:dk1>
        <a:sysClr val="windowText" lastClr="000000"/>
      </a:dk1>
      <a:lt1>
        <a:sysClr val="window" lastClr="FFFFFF"/>
      </a:lt1>
      <a:dk2>
        <a:srgbClr val="1F497D"/>
      </a:dk2>
      <a:lt2>
        <a:srgbClr val="EEECE1"/>
      </a:lt2>
      <a:accent1>
        <a:srgbClr val="CB793B"/>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43">
      <a:majorFont>
        <a:latin typeface="思源黑体"/>
        <a:ea typeface="字魂70号-灵悦黑体"/>
        <a:cs typeface=""/>
      </a:majorFont>
      <a:minorFont>
        <a:latin typeface="思源黑体"/>
        <a:ea typeface="字魂70号-灵悦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CB793B">
            <a:alpha val="44000"/>
          </a:srgbClr>
        </a:solidFill>
      </a:spPr>
      <a:bodyPr rtlCol="0" anchor="ctr"/>
      <a:lstStyle>
        <a:defPPr algn="ctr">
          <a:defRPr sz="3200"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363</TotalTime>
  <Words>661</Words>
  <Application>Microsoft Office PowerPoint</Application>
  <PresentationFormat>Widescreen</PresentationFormat>
  <Paragraphs>60</Paragraphs>
  <Slides>34</Slides>
  <Notes>19</Notes>
  <HiddenSlides>0</HiddenSlides>
  <MMClips>4</MMClips>
  <ScaleCrop>false</ScaleCrop>
  <HeadingPairs>
    <vt:vector size="6" baseType="variant">
      <vt:variant>
        <vt:lpstr>Fonts Used</vt:lpstr>
      </vt:variant>
      <vt:variant>
        <vt:i4>16</vt:i4>
      </vt:variant>
      <vt:variant>
        <vt:lpstr>Theme</vt:lpstr>
      </vt:variant>
      <vt:variant>
        <vt:i4>6</vt:i4>
      </vt:variant>
      <vt:variant>
        <vt:lpstr>Slide Titles</vt:lpstr>
      </vt:variant>
      <vt:variant>
        <vt:i4>34</vt:i4>
      </vt:variant>
    </vt:vector>
  </HeadingPairs>
  <TitlesOfParts>
    <vt:vector size="56" baseType="lpstr">
      <vt:lpstr>等线</vt:lpstr>
      <vt:lpstr>微软雅黑</vt:lpstr>
      <vt:lpstr>宋体</vt:lpstr>
      <vt:lpstr>思源黑体</vt:lpstr>
      <vt:lpstr>思源黑体 CN Bold</vt:lpstr>
      <vt:lpstr>思源黑体 CN Regular</vt:lpstr>
      <vt:lpstr>Amatic SC</vt:lpstr>
      <vt:lpstr>Aptos</vt:lpstr>
      <vt:lpstr>Aptos Display</vt:lpstr>
      <vt:lpstr>Arial</vt:lpstr>
      <vt:lpstr>Calibri</vt:lpstr>
      <vt:lpstr>Calibri Light</vt:lpstr>
      <vt:lpstr>Cambria</vt:lpstr>
      <vt:lpstr>Fira Sans</vt:lpstr>
      <vt:lpstr>Georgia</vt:lpstr>
      <vt:lpstr>Pattaya</vt:lpstr>
      <vt:lpstr>Office 主题</vt:lpstr>
      <vt:lpstr>1_Office 主题</vt:lpstr>
      <vt:lpstr>1_Simple Light</vt:lpstr>
      <vt:lpstr>Custom Design</vt:lpstr>
      <vt:lpstr>2_Office 主题​​</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dc:creator>
  <cp:lastModifiedBy>Thao Tran</cp:lastModifiedBy>
  <cp:revision>92</cp:revision>
  <dcterms:created xsi:type="dcterms:W3CDTF">2022-04-26T14:25:32Z</dcterms:created>
  <dcterms:modified xsi:type="dcterms:W3CDTF">2025-08-08T11:31:20Z</dcterms:modified>
</cp:coreProperties>
</file>